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5"/>
  </p:notesMasterIdLst>
  <p:handoutMasterIdLst>
    <p:handoutMasterId r:id="rId36"/>
  </p:handoutMasterIdLst>
  <p:sldIdLst>
    <p:sldId id="294" r:id="rId2"/>
    <p:sldId id="372" r:id="rId3"/>
    <p:sldId id="322" r:id="rId4"/>
    <p:sldId id="333" r:id="rId5"/>
    <p:sldId id="334" r:id="rId6"/>
    <p:sldId id="338" r:id="rId7"/>
    <p:sldId id="342" r:id="rId8"/>
    <p:sldId id="337" r:id="rId9"/>
    <p:sldId id="339" r:id="rId10"/>
    <p:sldId id="335" r:id="rId11"/>
    <p:sldId id="336" r:id="rId12"/>
    <p:sldId id="340" r:id="rId13"/>
    <p:sldId id="368" r:id="rId14"/>
    <p:sldId id="343" r:id="rId15"/>
    <p:sldId id="359" r:id="rId16"/>
    <p:sldId id="361" r:id="rId17"/>
    <p:sldId id="362" r:id="rId18"/>
    <p:sldId id="347" r:id="rId19"/>
    <p:sldId id="348" r:id="rId20"/>
    <p:sldId id="349" r:id="rId21"/>
    <p:sldId id="350" r:id="rId22"/>
    <p:sldId id="370" r:id="rId23"/>
    <p:sldId id="369" r:id="rId24"/>
    <p:sldId id="371" r:id="rId25"/>
    <p:sldId id="353" r:id="rId26"/>
    <p:sldId id="354" r:id="rId27"/>
    <p:sldId id="373" r:id="rId28"/>
    <p:sldId id="355" r:id="rId29"/>
    <p:sldId id="363" r:id="rId30"/>
    <p:sldId id="364" r:id="rId31"/>
    <p:sldId id="366" r:id="rId32"/>
    <p:sldId id="367" r:id="rId33"/>
    <p:sldId id="324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004C97"/>
    <a:srgbClr val="FF0000"/>
    <a:srgbClr val="404040"/>
    <a:srgbClr val="00B050"/>
    <a:srgbClr val="3873AE"/>
    <a:srgbClr val="A8C2DC"/>
    <a:srgbClr val="00FF00"/>
    <a:srgbClr val="99D6EA"/>
    <a:srgbClr val="A45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5093AB-9D3E-4844-9A0A-7C201E9C9C14}" v="161" dt="2025-01-29T22:54:09.51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3"/>
  </p:normalViewPr>
  <p:slideViewPr>
    <p:cSldViewPr snapToGrid="0" snapToObjects="1" showGuides="1">
      <p:cViewPr varScale="1">
        <p:scale>
          <a:sx n="71" d="100"/>
          <a:sy n="71" d="100"/>
        </p:scale>
        <p:origin x="1620" y="7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8.emf"/><Relationship Id="rId7" Type="http://schemas.openxmlformats.org/officeDocument/2006/relationships/image" Target="../media/image51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10" Type="http://schemas.openxmlformats.org/officeDocument/2006/relationships/image" Target="../media/image54.emf"/><Relationship Id="rId4" Type="http://schemas.openxmlformats.org/officeDocument/2006/relationships/image" Target="../media/image49.emf"/><Relationship Id="rId9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56.emf"/><Relationship Id="rId7" Type="http://schemas.microsoft.com/office/2007/relationships/hdphoto" Target="../media/hdphoto1.wdp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4.emf"/><Relationship Id="rId5" Type="http://schemas.openxmlformats.org/officeDocument/2006/relationships/image" Target="../media/image58.emf"/><Relationship Id="rId10" Type="http://schemas.openxmlformats.org/officeDocument/2006/relationships/image" Target="../media/image53.emf"/><Relationship Id="rId4" Type="http://schemas.openxmlformats.org/officeDocument/2006/relationships/image" Target="../media/image57.emf"/><Relationship Id="rId9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59.emf"/><Relationship Id="rId7" Type="http://schemas.openxmlformats.org/officeDocument/2006/relationships/image" Target="../media/image54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emf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62.emf"/><Relationship Id="rId7" Type="http://schemas.openxmlformats.org/officeDocument/2006/relationships/image" Target="../media/image53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openxmlformats.org/officeDocument/2006/relationships/image" Target="../media/image63.emf"/><Relationship Id="rId9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microsoft.com/office/2007/relationships/hdphoto" Target="../media/hdphoto3.wdp"/><Relationship Id="rId7" Type="http://schemas.openxmlformats.org/officeDocument/2006/relationships/image" Target="../media/image67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6.bin"/><Relationship Id="rId5" Type="http://schemas.microsoft.com/office/2007/relationships/hdphoto" Target="../media/hdphoto4.wdp"/><Relationship Id="rId4" Type="http://schemas.openxmlformats.org/officeDocument/2006/relationships/image" Target="../media/image66.png"/><Relationship Id="rId9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ebbook.nist.gov/chemistry/fluid/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ebbook.nist.gov/chemistry/fluid/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862732"/>
            <a:ext cx="8499231" cy="1390219"/>
          </a:xfrm>
        </p:spPr>
        <p:txBody>
          <a:bodyPr/>
          <a:lstStyle/>
          <a:p>
            <a:endParaRPr lang="en-US" b="1" dirty="0"/>
          </a:p>
          <a:p>
            <a:r>
              <a:rPr lang="en-US" sz="2400" b="1" dirty="0"/>
              <a:t>Ram C. Dhuley (updates by Greg Tatkowski) </a:t>
            </a:r>
            <a:r>
              <a:rPr lang="en-US" sz="2400" dirty="0"/>
              <a:t>	</a:t>
            </a:r>
          </a:p>
          <a:p>
            <a:r>
              <a:rPr lang="en-US" dirty="0"/>
              <a:t>USPAS – Cryogenic Engineering</a:t>
            </a:r>
          </a:p>
          <a:p>
            <a:r>
              <a:rPr lang="en-US" dirty="0"/>
              <a:t>February 3 – February 7, 2025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60152" cy="1003049"/>
          </a:xfrm>
        </p:spPr>
        <p:txBody>
          <a:bodyPr>
            <a:noAutofit/>
          </a:bodyPr>
          <a:lstStyle/>
          <a:p>
            <a:r>
              <a:rPr lang="en-US" dirty="0"/>
              <a:t>Thermodynamics for Cryogenics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Compressibility factor Z for helium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80CF9A-EA08-449E-BC69-8A850F8ECC8A}"/>
              </a:ext>
            </a:extLst>
          </p:cNvPr>
          <p:cNvGrpSpPr/>
          <p:nvPr/>
        </p:nvGrpSpPr>
        <p:grpSpPr>
          <a:xfrm>
            <a:off x="756920" y="975876"/>
            <a:ext cx="7619716" cy="4669552"/>
            <a:chOff x="756920" y="1189236"/>
            <a:chExt cx="7619716" cy="466955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21BE0BE-E690-41BE-B79E-208A0B7AD176}"/>
                </a:ext>
              </a:extLst>
            </p:cNvPr>
            <p:cNvGrpSpPr/>
            <p:nvPr/>
          </p:nvGrpSpPr>
          <p:grpSpPr>
            <a:xfrm>
              <a:off x="756920" y="1189236"/>
              <a:ext cx="7251700" cy="4669552"/>
              <a:chOff x="939800" y="947420"/>
              <a:chExt cx="7251700" cy="4669552"/>
            </a:xfrm>
          </p:grpSpPr>
          <p:pic>
            <p:nvPicPr>
              <p:cNvPr id="5" name="Picture 4" descr="HeliumCompressibilityPlot.tiff">
                <a:extLst>
                  <a:ext uri="{FF2B5EF4-FFF2-40B4-BE49-F238E27FC236}">
                    <a16:creationId xmlns:a16="http://schemas.microsoft.com/office/drawing/2014/main" id="{B33C997A-9419-40BF-BF33-1A9E58944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5300" y="947420"/>
                <a:ext cx="6426200" cy="43053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2102D3-EA5B-45CD-AA69-34C5DAE0655A}"/>
                  </a:ext>
                </a:extLst>
              </p:cNvPr>
              <p:cNvSpPr txBox="1"/>
              <p:nvPr/>
            </p:nvSpPr>
            <p:spPr>
              <a:xfrm>
                <a:off x="4216400" y="5247640"/>
                <a:ext cx="1553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404040"/>
                    </a:solidFill>
                  </a:rPr>
                  <a:t>Pressure (</a:t>
                </a:r>
                <a:r>
                  <a:rPr lang="en-US" sz="1800" dirty="0" err="1">
                    <a:solidFill>
                      <a:srgbClr val="404040"/>
                    </a:solidFill>
                  </a:rPr>
                  <a:t>atm</a:t>
                </a:r>
                <a:r>
                  <a:rPr lang="en-US" sz="1800" dirty="0">
                    <a:solidFill>
                      <a:srgbClr val="404040"/>
                    </a:solidFill>
                  </a:rPr>
                  <a:t>)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8D7E5F-011F-4B93-931B-82AF4BBFBA98}"/>
                  </a:ext>
                </a:extLst>
              </p:cNvPr>
              <p:cNvSpPr txBox="1"/>
              <p:nvPr/>
            </p:nvSpPr>
            <p:spPr>
              <a:xfrm>
                <a:off x="939800" y="2749788"/>
                <a:ext cx="7322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solidFill>
                      <a:srgbClr val="404040"/>
                    </a:solidFill>
                  </a:rPr>
                  <a:t>Pv</a:t>
                </a:r>
                <a:r>
                  <a:rPr lang="en-US" sz="1800" dirty="0">
                    <a:solidFill>
                      <a:srgbClr val="404040"/>
                    </a:solidFill>
                  </a:rPr>
                  <a:t>/RT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28C965-B0A2-4135-B5A2-532C112A7526}"/>
                  </a:ext>
                </a:extLst>
              </p:cNvPr>
              <p:cNvSpPr txBox="1"/>
              <p:nvPr/>
            </p:nvSpPr>
            <p:spPr>
              <a:xfrm>
                <a:off x="3911600" y="4033520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20 K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536F32-0B62-43DA-96CA-D24048393245}"/>
                  </a:ext>
                </a:extLst>
              </p:cNvPr>
              <p:cNvSpPr txBox="1"/>
              <p:nvPr/>
            </p:nvSpPr>
            <p:spPr>
              <a:xfrm>
                <a:off x="3149600" y="3119120"/>
                <a:ext cx="7745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300 K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08E7C6-8177-43A8-ABA6-16B97F7270CF}"/>
                </a:ext>
              </a:extLst>
            </p:cNvPr>
            <p:cNvSpPr txBox="1"/>
            <p:nvPr/>
          </p:nvSpPr>
          <p:spPr>
            <a:xfrm>
              <a:off x="5976620" y="3429000"/>
              <a:ext cx="2400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~1 % non-ideality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FC7FE7-89DC-4286-847F-B40BA1E94150}"/>
                </a:ext>
              </a:extLst>
            </p:cNvPr>
            <p:cNvSpPr txBox="1"/>
            <p:nvPr/>
          </p:nvSpPr>
          <p:spPr>
            <a:xfrm>
              <a:off x="3610263" y="1290275"/>
              <a:ext cx="2400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~5 % non-ideality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7189-265D-43E1-9BC6-A68BF3BEB041}"/>
                </a:ext>
              </a:extLst>
            </p:cNvPr>
            <p:cNvSpPr txBox="1"/>
            <p:nvPr/>
          </p:nvSpPr>
          <p:spPr>
            <a:xfrm>
              <a:off x="4572000" y="4543356"/>
              <a:ext cx="24064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&lt;2 % non-ideality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F1F4E5E-7185-4BDC-BCC8-C153458A2AA6}"/>
                </a:ext>
              </a:extLst>
            </p:cNvPr>
            <p:cNvCxnSpPr>
              <a:cxnSpLocks/>
            </p:cNvCxnSpPr>
            <p:nvPr/>
          </p:nvCxnSpPr>
          <p:spPr>
            <a:xfrm>
              <a:off x="5992216" y="1521107"/>
              <a:ext cx="571144" cy="165453"/>
            </a:xfrm>
            <a:prstGeom prst="straightConnector1">
              <a:avLst/>
            </a:prstGeom>
            <a:ln w="12700"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3B101DA-CFA8-4B37-9361-0E39125030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02404" y="4630954"/>
              <a:ext cx="1275660" cy="210315"/>
            </a:xfrm>
            <a:prstGeom prst="straightConnector1">
              <a:avLst/>
            </a:prstGeom>
            <a:ln w="12700"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F6F0DE3-F0BD-4207-B0C3-FBC05225B4CB}"/>
              </a:ext>
            </a:extLst>
          </p:cNvPr>
          <p:cNvSpPr txBox="1"/>
          <p:nvPr/>
        </p:nvSpPr>
        <p:spPr>
          <a:xfrm>
            <a:off x="526085" y="5760765"/>
            <a:ext cx="8091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 does this practically mean? Helium has &lt;10% non-ideality down to 8 K</a:t>
            </a:r>
          </a:p>
        </p:txBody>
      </p:sp>
    </p:spTree>
    <p:extLst>
      <p:ext uri="{BB962C8B-B14F-4D97-AF65-F5344CB8AC3E}">
        <p14:creationId xmlns:p14="http://schemas.microsoft.com/office/powerpoint/2010/main" val="2079268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More about ideal gases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683A48-3B83-4D54-BAC0-963DD02D0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64920"/>
            <a:ext cx="7772400" cy="4343400"/>
          </a:xfrm>
        </p:spPr>
        <p:txBody>
          <a:bodyPr/>
          <a:lstStyle/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internal energy of an ideal gas is a function of temperature alone,                      where c</a:t>
            </a:r>
            <a:r>
              <a:rPr lang="en-US" sz="2800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constant</a:t>
            </a:r>
          </a:p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Since h = u +</a:t>
            </a:r>
            <a:r>
              <a:rPr lang="en-US" sz="2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Pv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so h = u + RT for an ideal gas, enthalpy is also a function of temperature alone for an ideal gas, 				 where c</a:t>
            </a:r>
            <a:r>
              <a:rPr lang="en-US" sz="2800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constant.   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F09CFBD-D42C-4EB2-AFBD-64188055C8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137583"/>
              </p:ext>
            </p:extLst>
          </p:nvPr>
        </p:nvGraphicFramePr>
        <p:xfrm>
          <a:off x="3911600" y="1722120"/>
          <a:ext cx="1524374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73100" imgH="215900" progId="Equation.3">
                  <p:embed/>
                </p:oleObj>
              </mc:Choice>
              <mc:Fallback>
                <p:oleObj name="Equation" r:id="rId2" imgW="673100" imgH="2159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F09CFBD-D42C-4EB2-AFBD-64188055C8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11600" y="1722120"/>
                        <a:ext cx="1524374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ACE1260-E6D2-47FA-83FE-9688353AC3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855785"/>
              </p:ext>
            </p:extLst>
          </p:nvPr>
        </p:nvGraphicFramePr>
        <p:xfrm>
          <a:off x="2807462" y="3089275"/>
          <a:ext cx="1600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85800" imgH="228600" progId="Equation.3">
                  <p:embed/>
                </p:oleObj>
              </mc:Choice>
              <mc:Fallback>
                <p:oleObj name="Equation" r:id="rId4" imgW="685800" imgH="2286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ACE1260-E6D2-47FA-83FE-9688353AC3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7462" y="3089275"/>
                        <a:ext cx="16002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2526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Reversible process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ABDEC-4D3B-4C4B-A12D-AD6057324D5E}"/>
              </a:ext>
            </a:extLst>
          </p:cNvPr>
          <p:cNvSpPr txBox="1"/>
          <p:nvPr/>
        </p:nvSpPr>
        <p:spPr>
          <a:xfrm>
            <a:off x="433388" y="782320"/>
            <a:ext cx="82026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theoretical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process in which state of a system is changed in a series of </a:t>
            </a:r>
            <a:r>
              <a:rPr lang="en-US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infinitesimal steps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such that at every step the system holds equilibrium with its surrounding. At every step, the change can be “undone” to restore the system to its prior state.</a:t>
            </a:r>
          </a:p>
          <a:p>
            <a:endParaRPr lang="en-US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other words, a reversible process is one where a system’s final state can be reversed to its initial state without leaving any trace on the surroundings.</a:t>
            </a:r>
          </a:p>
          <a:p>
            <a:endParaRPr lang="en-US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the context of refrigeration/cryogenics, a reversible process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consumes the least amount of mechanical power (work) for compression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produces maximum mechanical power (work) during expansion</a:t>
            </a:r>
          </a:p>
        </p:txBody>
      </p:sp>
    </p:spTree>
    <p:extLst>
      <p:ext uri="{BB962C8B-B14F-4D97-AF65-F5344CB8AC3E}">
        <p14:creationId xmlns:p14="http://schemas.microsoft.com/office/powerpoint/2010/main" val="2500544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Reversible process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99CF54-1BEB-4E06-AE38-7A3724E69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10" t="3735" r="3568" b="3250"/>
          <a:stretch/>
        </p:blipFill>
        <p:spPr>
          <a:xfrm>
            <a:off x="3830320" y="758898"/>
            <a:ext cx="4707609" cy="5401164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908FE2F1-D500-4827-A731-778154CC0A71}"/>
              </a:ext>
            </a:extLst>
          </p:cNvPr>
          <p:cNvSpPr/>
          <p:nvPr/>
        </p:nvSpPr>
        <p:spPr>
          <a:xfrm>
            <a:off x="3129280" y="1869440"/>
            <a:ext cx="548640" cy="308864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CDBCB-B6B4-4C85-BC81-675C99E9A4A2}"/>
              </a:ext>
            </a:extLst>
          </p:cNvPr>
          <p:cNvSpPr txBox="1"/>
          <p:nvPr/>
        </p:nvSpPr>
        <p:spPr>
          <a:xfrm>
            <a:off x="380999" y="2813595"/>
            <a:ext cx="2672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Process done in large, discreet steps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(irreversible)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96E13C-2508-4F9B-9315-49FB194889F9}"/>
              </a:ext>
            </a:extLst>
          </p:cNvPr>
          <p:cNvSpPr txBox="1"/>
          <p:nvPr/>
        </p:nvSpPr>
        <p:spPr>
          <a:xfrm>
            <a:off x="380999" y="4937401"/>
            <a:ext cx="2672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Process done in infinitesimal steps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(reversible)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D19CE14-1B86-4265-976A-82245B18CA45}"/>
              </a:ext>
            </a:extLst>
          </p:cNvPr>
          <p:cNvSpPr/>
          <p:nvPr/>
        </p:nvSpPr>
        <p:spPr>
          <a:xfrm>
            <a:off x="3129280" y="5046795"/>
            <a:ext cx="548640" cy="100584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30CA759-5969-8AAC-0BB1-5713BECBA189}"/>
              </a:ext>
            </a:extLst>
          </p:cNvPr>
          <p:cNvCxnSpPr>
            <a:cxnSpLocks/>
          </p:cNvCxnSpPr>
          <p:nvPr/>
        </p:nvCxnSpPr>
        <p:spPr>
          <a:xfrm>
            <a:off x="4086985" y="1906179"/>
            <a:ext cx="0" cy="7676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F38C78-A44D-C7F5-21EA-5C6DCAB56A53}"/>
              </a:ext>
            </a:extLst>
          </p:cNvPr>
          <p:cNvCxnSpPr>
            <a:cxnSpLocks/>
          </p:cNvCxnSpPr>
          <p:nvPr/>
        </p:nvCxnSpPr>
        <p:spPr>
          <a:xfrm>
            <a:off x="4086985" y="2952157"/>
            <a:ext cx="0" cy="3720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681361-D811-17D6-042F-D887BDC1EFED}"/>
              </a:ext>
            </a:extLst>
          </p:cNvPr>
          <p:cNvCxnSpPr>
            <a:cxnSpLocks/>
          </p:cNvCxnSpPr>
          <p:nvPr/>
        </p:nvCxnSpPr>
        <p:spPr>
          <a:xfrm>
            <a:off x="4133850" y="2673804"/>
            <a:ext cx="602796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0169A4-E93B-7463-3E14-54941FA86550}"/>
              </a:ext>
            </a:extLst>
          </p:cNvPr>
          <p:cNvCxnSpPr>
            <a:cxnSpLocks/>
          </p:cNvCxnSpPr>
          <p:nvPr/>
        </p:nvCxnSpPr>
        <p:spPr>
          <a:xfrm>
            <a:off x="4267200" y="3718832"/>
            <a:ext cx="47292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B0938A-1CCA-740C-2EB5-4FA834B0657B}"/>
              </a:ext>
            </a:extLst>
          </p:cNvPr>
          <p:cNvCxnSpPr>
            <a:cxnSpLocks/>
          </p:cNvCxnSpPr>
          <p:nvPr/>
        </p:nvCxnSpPr>
        <p:spPr>
          <a:xfrm>
            <a:off x="4255714" y="3346764"/>
            <a:ext cx="0" cy="3720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7B1108-B12F-724E-97BA-428C510AFE38}"/>
              </a:ext>
            </a:extLst>
          </p:cNvPr>
          <p:cNvCxnSpPr>
            <a:cxnSpLocks/>
          </p:cNvCxnSpPr>
          <p:nvPr/>
        </p:nvCxnSpPr>
        <p:spPr>
          <a:xfrm>
            <a:off x="4114044" y="3318781"/>
            <a:ext cx="14227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05B4D8-8621-F600-5701-46C9361E73A4}"/>
              </a:ext>
            </a:extLst>
          </p:cNvPr>
          <p:cNvCxnSpPr>
            <a:cxnSpLocks/>
          </p:cNvCxnSpPr>
          <p:nvPr/>
        </p:nvCxnSpPr>
        <p:spPr>
          <a:xfrm>
            <a:off x="4095149" y="3994458"/>
            <a:ext cx="0" cy="3720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9F952C-8397-E77A-F74E-5361891E9E6C}"/>
              </a:ext>
            </a:extLst>
          </p:cNvPr>
          <p:cNvCxnSpPr>
            <a:cxnSpLocks/>
          </p:cNvCxnSpPr>
          <p:nvPr/>
        </p:nvCxnSpPr>
        <p:spPr>
          <a:xfrm>
            <a:off x="4122208" y="4361082"/>
            <a:ext cx="14227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DBDEB2-986E-9CAC-2805-68E22D1C52AA}"/>
              </a:ext>
            </a:extLst>
          </p:cNvPr>
          <p:cNvCxnSpPr>
            <a:cxnSpLocks/>
          </p:cNvCxnSpPr>
          <p:nvPr/>
        </p:nvCxnSpPr>
        <p:spPr>
          <a:xfrm>
            <a:off x="4256317" y="4392386"/>
            <a:ext cx="0" cy="23811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745507E-DAAC-0342-CAC7-D76DE7E51760}"/>
              </a:ext>
            </a:extLst>
          </p:cNvPr>
          <p:cNvCxnSpPr>
            <a:cxnSpLocks/>
          </p:cNvCxnSpPr>
          <p:nvPr/>
        </p:nvCxnSpPr>
        <p:spPr>
          <a:xfrm>
            <a:off x="4267200" y="4630504"/>
            <a:ext cx="260579" cy="13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73D752-13FC-7691-504D-DC2C654A5369}"/>
              </a:ext>
            </a:extLst>
          </p:cNvPr>
          <p:cNvCxnSpPr>
            <a:cxnSpLocks/>
          </p:cNvCxnSpPr>
          <p:nvPr/>
        </p:nvCxnSpPr>
        <p:spPr>
          <a:xfrm>
            <a:off x="4539343" y="4784257"/>
            <a:ext cx="23472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ADD109-9168-73A7-8744-0658FE61D43A}"/>
              </a:ext>
            </a:extLst>
          </p:cNvPr>
          <p:cNvCxnSpPr>
            <a:cxnSpLocks/>
          </p:cNvCxnSpPr>
          <p:nvPr/>
        </p:nvCxnSpPr>
        <p:spPr>
          <a:xfrm>
            <a:off x="4518252" y="4649561"/>
            <a:ext cx="0" cy="13469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B5B6A4E-356B-8612-D985-F1A2732B8AE9}"/>
              </a:ext>
            </a:extLst>
          </p:cNvPr>
          <p:cNvSpPr txBox="1"/>
          <p:nvPr/>
        </p:nvSpPr>
        <p:spPr>
          <a:xfrm>
            <a:off x="62130" y="663935"/>
            <a:ext cx="356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Figure notes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Pressure vs specific volume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SALMON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areas = Work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5ADE14-149F-DFF9-6B16-8265E538CC95}"/>
              </a:ext>
            </a:extLst>
          </p:cNvPr>
          <p:cNvCxnSpPr>
            <a:cxnSpLocks/>
          </p:cNvCxnSpPr>
          <p:nvPr/>
        </p:nvCxnSpPr>
        <p:spPr>
          <a:xfrm flipV="1">
            <a:off x="7934325" y="1968954"/>
            <a:ext cx="0" cy="68035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933443-1741-8246-0BB3-CD02BFD0E838}"/>
              </a:ext>
            </a:extLst>
          </p:cNvPr>
          <p:cNvCxnSpPr>
            <a:cxnSpLocks/>
          </p:cNvCxnSpPr>
          <p:nvPr/>
        </p:nvCxnSpPr>
        <p:spPr>
          <a:xfrm flipH="1">
            <a:off x="7302954" y="1974398"/>
            <a:ext cx="608239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284EB2E-1D5C-EC6C-BF01-13724397F73D}"/>
              </a:ext>
            </a:extLst>
          </p:cNvPr>
          <p:cNvCxnSpPr>
            <a:cxnSpLocks/>
          </p:cNvCxnSpPr>
          <p:nvPr/>
        </p:nvCxnSpPr>
        <p:spPr>
          <a:xfrm flipV="1">
            <a:off x="7834994" y="3450771"/>
            <a:ext cx="0" cy="18174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FFCDDCF-B9E8-7EC1-E3BC-6D3595AD518F}"/>
              </a:ext>
            </a:extLst>
          </p:cNvPr>
          <p:cNvCxnSpPr>
            <a:cxnSpLocks/>
          </p:cNvCxnSpPr>
          <p:nvPr/>
        </p:nvCxnSpPr>
        <p:spPr>
          <a:xfrm flipH="1">
            <a:off x="7572376" y="3457576"/>
            <a:ext cx="23676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71B2550-343C-2EE9-0DA8-9F0CD33306D7}"/>
              </a:ext>
            </a:extLst>
          </p:cNvPr>
          <p:cNvCxnSpPr>
            <a:cxnSpLocks/>
          </p:cNvCxnSpPr>
          <p:nvPr/>
        </p:nvCxnSpPr>
        <p:spPr>
          <a:xfrm flipV="1">
            <a:off x="7568293" y="3012621"/>
            <a:ext cx="0" cy="41637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7173DBE-A848-E692-CC5E-8BA17B503DAE}"/>
              </a:ext>
            </a:extLst>
          </p:cNvPr>
          <p:cNvCxnSpPr>
            <a:cxnSpLocks/>
          </p:cNvCxnSpPr>
          <p:nvPr/>
        </p:nvCxnSpPr>
        <p:spPr>
          <a:xfrm flipH="1">
            <a:off x="7302954" y="3022147"/>
            <a:ext cx="23676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DCF4AF5-DA81-F4E0-F688-CCECFB418138}"/>
              </a:ext>
            </a:extLst>
          </p:cNvPr>
          <p:cNvCxnSpPr>
            <a:cxnSpLocks/>
          </p:cNvCxnSpPr>
          <p:nvPr/>
        </p:nvCxnSpPr>
        <p:spPr>
          <a:xfrm flipV="1">
            <a:off x="8107137" y="4701271"/>
            <a:ext cx="0" cy="12458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CAAD825-CAFF-105C-9BE8-38C2F53FB8BC}"/>
              </a:ext>
            </a:extLst>
          </p:cNvPr>
          <p:cNvCxnSpPr>
            <a:cxnSpLocks/>
          </p:cNvCxnSpPr>
          <p:nvPr/>
        </p:nvCxnSpPr>
        <p:spPr>
          <a:xfrm flipH="1">
            <a:off x="7834994" y="4701271"/>
            <a:ext cx="26261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144D644-C250-4207-5E94-EBD0F64A06AC}"/>
              </a:ext>
            </a:extLst>
          </p:cNvPr>
          <p:cNvCxnSpPr>
            <a:cxnSpLocks/>
          </p:cNvCxnSpPr>
          <p:nvPr/>
        </p:nvCxnSpPr>
        <p:spPr>
          <a:xfrm flipV="1">
            <a:off x="7834994" y="4491718"/>
            <a:ext cx="0" cy="19126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9DE5DF4-66BD-C64D-ED45-FAE7EA344963}"/>
              </a:ext>
            </a:extLst>
          </p:cNvPr>
          <p:cNvCxnSpPr>
            <a:cxnSpLocks/>
          </p:cNvCxnSpPr>
          <p:nvPr/>
        </p:nvCxnSpPr>
        <p:spPr>
          <a:xfrm flipH="1">
            <a:off x="7569654" y="4503967"/>
            <a:ext cx="24492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7F13B82-C5BA-7625-0EA4-6CD417ADE041}"/>
              </a:ext>
            </a:extLst>
          </p:cNvPr>
          <p:cNvCxnSpPr>
            <a:cxnSpLocks/>
          </p:cNvCxnSpPr>
          <p:nvPr/>
        </p:nvCxnSpPr>
        <p:spPr>
          <a:xfrm flipV="1">
            <a:off x="7568293" y="4061732"/>
            <a:ext cx="1361" cy="42258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B0A4334-84F5-0702-1945-273D30F3D93D}"/>
              </a:ext>
            </a:extLst>
          </p:cNvPr>
          <p:cNvCxnSpPr>
            <a:cxnSpLocks/>
          </p:cNvCxnSpPr>
          <p:nvPr/>
        </p:nvCxnSpPr>
        <p:spPr>
          <a:xfrm flipH="1">
            <a:off x="7302954" y="4064454"/>
            <a:ext cx="24492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58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The laws of thermodynamics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FD1369-803F-4BF2-9087-60391761F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88" y="970280"/>
            <a:ext cx="7772400" cy="5146040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Zeroth law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Two systems in thermal equilibrium with a third system are in thermal equilibrium with each other</a:t>
            </a:r>
          </a:p>
          <a:p>
            <a:r>
              <a:rPr lang="en-US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First law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The total energy of a system is conserved during a thermodynamic process</a:t>
            </a:r>
          </a:p>
          <a:p>
            <a:r>
              <a:rPr lang="en-US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Second law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The entropy of a system increases in all real processes and is conserved in reversible processes</a:t>
            </a:r>
          </a:p>
          <a:p>
            <a:r>
              <a:rPr lang="en-US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Third law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The entropy of a pure substance in complete thermodynamic equilibrium becomes zero at a temperature of absolute zero</a:t>
            </a:r>
          </a:p>
        </p:txBody>
      </p:sp>
    </p:spTree>
    <p:extLst>
      <p:ext uri="{BB962C8B-B14F-4D97-AF65-F5344CB8AC3E}">
        <p14:creationId xmlns:p14="http://schemas.microsoft.com/office/powerpoint/2010/main" val="875092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The laws of thermodynamics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3AB04A8-F6E2-4A5F-947F-691B9BC0C1F4}"/>
              </a:ext>
            </a:extLst>
          </p:cNvPr>
          <p:cNvSpPr txBox="1"/>
          <p:nvPr/>
        </p:nvSpPr>
        <p:spPr>
          <a:xfrm>
            <a:off x="690042" y="5039506"/>
            <a:ext cx="573118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Time derivative terms are zero for steady state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Mass flow terms are zero for closed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Sign convention: Inward = positive, outward = negative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30B88A7-48E6-4EAD-BE31-7166298994C4}"/>
              </a:ext>
            </a:extLst>
          </p:cNvPr>
          <p:cNvGrpSpPr/>
          <p:nvPr/>
        </p:nvGrpSpPr>
        <p:grpSpPr>
          <a:xfrm>
            <a:off x="691154" y="4341431"/>
            <a:ext cx="7264225" cy="803589"/>
            <a:chOff x="691154" y="4341431"/>
            <a:chExt cx="7264225" cy="803589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7C8219FA-AAD2-43C6-AA3C-B09E0AE3F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6720" y="4531997"/>
              <a:ext cx="938659" cy="472384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6069B48-B08F-4BE7-B59C-1EDBC20410CF}"/>
                </a:ext>
              </a:extLst>
            </p:cNvPr>
            <p:cNvSpPr txBox="1"/>
            <p:nvPr/>
          </p:nvSpPr>
          <p:spPr>
            <a:xfrm>
              <a:off x="6270059" y="4500063"/>
              <a:ext cx="739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22D08B4-5E80-4FF4-986E-D4BEA9EFB8CF}"/>
                </a:ext>
              </a:extLst>
            </p:cNvPr>
            <p:cNvSpPr txBox="1"/>
            <p:nvPr/>
          </p:nvSpPr>
          <p:spPr>
            <a:xfrm>
              <a:off x="691154" y="4391479"/>
              <a:ext cx="18785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Second law:</a:t>
              </a:r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DB146977-D70A-4B59-A060-01D54996A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6281" y="4341431"/>
              <a:ext cx="3703778" cy="803589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F135475-BF5C-4898-8DAF-B60BD13E4FA3}"/>
              </a:ext>
            </a:extLst>
          </p:cNvPr>
          <p:cNvGrpSpPr/>
          <p:nvPr/>
        </p:nvGrpSpPr>
        <p:grpSpPr>
          <a:xfrm>
            <a:off x="691154" y="3570206"/>
            <a:ext cx="7734244" cy="774570"/>
            <a:chOff x="691154" y="3570206"/>
            <a:chExt cx="7734244" cy="77457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A6C3E85-11F8-40AF-A4CF-48E4B788A06C}"/>
                </a:ext>
              </a:extLst>
            </p:cNvPr>
            <p:cNvSpPr txBox="1"/>
            <p:nvPr/>
          </p:nvSpPr>
          <p:spPr>
            <a:xfrm>
              <a:off x="691154" y="3601593"/>
              <a:ext cx="1449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First law:</a:t>
              </a: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194619E-6964-4095-B410-81439354C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758" y="3570206"/>
              <a:ext cx="6106640" cy="774570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23815DD-196E-486F-A793-92437E54AA06}"/>
              </a:ext>
            </a:extLst>
          </p:cNvPr>
          <p:cNvGrpSpPr/>
          <p:nvPr/>
        </p:nvGrpSpPr>
        <p:grpSpPr>
          <a:xfrm>
            <a:off x="1577810" y="1011609"/>
            <a:ext cx="5784573" cy="2356242"/>
            <a:chOff x="1577810" y="1011609"/>
            <a:chExt cx="5784573" cy="235624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41A87E6-2BCA-462D-94C6-E80BAF60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1857" y="1011609"/>
              <a:ext cx="524646" cy="374239"/>
            </a:xfrm>
            <a:prstGeom prst="rect">
              <a:avLst/>
            </a:prstGeom>
          </p:spPr>
        </p:pic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793BA67-A208-49FC-B079-DF346FAA8567}"/>
                </a:ext>
              </a:extLst>
            </p:cNvPr>
            <p:cNvGrpSpPr/>
            <p:nvPr/>
          </p:nvGrpSpPr>
          <p:grpSpPr>
            <a:xfrm>
              <a:off x="1577810" y="1058255"/>
              <a:ext cx="5784573" cy="2309596"/>
              <a:chOff x="1577810" y="971166"/>
              <a:chExt cx="5784573" cy="2309596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28BC2ED-B3E8-4602-8D52-6EEA360FD2F8}"/>
                  </a:ext>
                </a:extLst>
              </p:cNvPr>
              <p:cNvGrpSpPr/>
              <p:nvPr/>
            </p:nvGrpSpPr>
            <p:grpSpPr>
              <a:xfrm>
                <a:off x="3077186" y="1363726"/>
                <a:ext cx="2853660" cy="1585331"/>
                <a:chOff x="966657" y="1630180"/>
                <a:chExt cx="2853660" cy="1585331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123F51B-5208-4471-9F9E-9284347EEEFA}"/>
                    </a:ext>
                  </a:extLst>
                </p:cNvPr>
                <p:cNvSpPr/>
                <p:nvPr/>
              </p:nvSpPr>
              <p:spPr>
                <a:xfrm>
                  <a:off x="1464650" y="1630180"/>
                  <a:ext cx="1857674" cy="1585331"/>
                </a:xfrm>
                <a:prstGeom prst="rect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1AA6E16-9A06-437E-AA90-74537A253B82}"/>
                    </a:ext>
                  </a:extLst>
                </p:cNvPr>
                <p:cNvSpPr/>
                <p:nvPr/>
              </p:nvSpPr>
              <p:spPr>
                <a:xfrm>
                  <a:off x="966657" y="2717074"/>
                  <a:ext cx="506702" cy="205083"/>
                </a:xfrm>
                <a:prstGeom prst="rect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B465417-6229-4ED0-873A-1B1EF282E449}"/>
                    </a:ext>
                  </a:extLst>
                </p:cNvPr>
                <p:cNvSpPr/>
                <p:nvPr/>
              </p:nvSpPr>
              <p:spPr>
                <a:xfrm>
                  <a:off x="3313615" y="1937959"/>
                  <a:ext cx="506702" cy="205083"/>
                </a:xfrm>
                <a:prstGeom prst="rect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DC85415-48C8-4F65-80CA-59B684589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0030" y="971166"/>
                <a:ext cx="3002276" cy="2158221"/>
              </a:xfrm>
              <a:prstGeom prst="rect">
                <a:avLst/>
              </a:prstGeom>
            </p:spPr>
          </p:pic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37EDDB1-385B-438D-B142-C4035A70F3F5}"/>
                  </a:ext>
                </a:extLst>
              </p:cNvPr>
              <p:cNvSpPr/>
              <p:nvPr/>
            </p:nvSpPr>
            <p:spPr>
              <a:xfrm>
                <a:off x="3210588" y="1692981"/>
                <a:ext cx="509785" cy="243089"/>
              </a:xfrm>
              <a:custGeom>
                <a:avLst/>
                <a:gdLst>
                  <a:gd name="connsiteX0" fmla="*/ 0 w 278674"/>
                  <a:gd name="connsiteY0" fmla="*/ 313529 h 313529"/>
                  <a:gd name="connsiteX1" fmla="*/ 52251 w 278674"/>
                  <a:gd name="connsiteY1" fmla="*/ 287403 h 313529"/>
                  <a:gd name="connsiteX2" fmla="*/ 87086 w 278674"/>
                  <a:gd name="connsiteY2" fmla="*/ 278695 h 313529"/>
                  <a:gd name="connsiteX3" fmla="*/ 113211 w 278674"/>
                  <a:gd name="connsiteY3" fmla="*/ 269986 h 313529"/>
                  <a:gd name="connsiteX4" fmla="*/ 130629 w 278674"/>
                  <a:gd name="connsiteY4" fmla="*/ 252569 h 313529"/>
                  <a:gd name="connsiteX5" fmla="*/ 165463 w 278674"/>
                  <a:gd name="connsiteY5" fmla="*/ 200318 h 313529"/>
                  <a:gd name="connsiteX6" fmla="*/ 191589 w 278674"/>
                  <a:gd name="connsiteY6" fmla="*/ 182900 h 313529"/>
                  <a:gd name="connsiteX7" fmla="*/ 104503 w 278674"/>
                  <a:gd name="connsiteY7" fmla="*/ 148066 h 313529"/>
                  <a:gd name="connsiteX8" fmla="*/ 130629 w 278674"/>
                  <a:gd name="connsiteY8" fmla="*/ 95815 h 313529"/>
                  <a:gd name="connsiteX9" fmla="*/ 156754 w 278674"/>
                  <a:gd name="connsiteY9" fmla="*/ 87106 h 313529"/>
                  <a:gd name="connsiteX10" fmla="*/ 209006 w 278674"/>
                  <a:gd name="connsiteY10" fmla="*/ 52272 h 313529"/>
                  <a:gd name="connsiteX11" fmla="*/ 235131 w 278674"/>
                  <a:gd name="connsiteY11" fmla="*/ 34855 h 313529"/>
                  <a:gd name="connsiteX12" fmla="*/ 278674 w 278674"/>
                  <a:gd name="connsiteY12" fmla="*/ 20 h 31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8674" h="313529">
                    <a:moveTo>
                      <a:pt x="0" y="313529"/>
                    </a:moveTo>
                    <a:cubicBezTo>
                      <a:pt x="17417" y="304820"/>
                      <a:pt x="34171" y="294635"/>
                      <a:pt x="52251" y="287403"/>
                    </a:cubicBezTo>
                    <a:cubicBezTo>
                      <a:pt x="63364" y="282958"/>
                      <a:pt x="75578" y="281983"/>
                      <a:pt x="87086" y="278695"/>
                    </a:cubicBezTo>
                    <a:cubicBezTo>
                      <a:pt x="95912" y="276173"/>
                      <a:pt x="104503" y="272889"/>
                      <a:pt x="113211" y="269986"/>
                    </a:cubicBezTo>
                    <a:cubicBezTo>
                      <a:pt x="119017" y="264180"/>
                      <a:pt x="125703" y="259138"/>
                      <a:pt x="130629" y="252569"/>
                    </a:cubicBezTo>
                    <a:cubicBezTo>
                      <a:pt x="143189" y="235823"/>
                      <a:pt x="148046" y="211930"/>
                      <a:pt x="165463" y="200318"/>
                    </a:cubicBezTo>
                    <a:lnTo>
                      <a:pt x="191589" y="182900"/>
                    </a:lnTo>
                    <a:cubicBezTo>
                      <a:pt x="213947" y="115823"/>
                      <a:pt x="197174" y="194401"/>
                      <a:pt x="104503" y="148066"/>
                    </a:cubicBezTo>
                    <a:cubicBezTo>
                      <a:pt x="85147" y="138388"/>
                      <a:pt x="125366" y="98973"/>
                      <a:pt x="130629" y="95815"/>
                    </a:cubicBezTo>
                    <a:cubicBezTo>
                      <a:pt x="138500" y="91092"/>
                      <a:pt x="148730" y="91564"/>
                      <a:pt x="156754" y="87106"/>
                    </a:cubicBezTo>
                    <a:cubicBezTo>
                      <a:pt x="175053" y="76940"/>
                      <a:pt x="191589" y="63883"/>
                      <a:pt x="209006" y="52272"/>
                    </a:cubicBezTo>
                    <a:cubicBezTo>
                      <a:pt x="217714" y="46466"/>
                      <a:pt x="227730" y="42256"/>
                      <a:pt x="235131" y="34855"/>
                    </a:cubicBezTo>
                    <a:cubicBezTo>
                      <a:pt x="272018" y="-2032"/>
                      <a:pt x="253545" y="20"/>
                      <a:pt x="278674" y="2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CFCF344-B1A7-452D-A39C-E20730E5C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0877" y="2745341"/>
                <a:ext cx="339499" cy="40748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69D6DFB-4902-4BCF-A85C-9E60DD075C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53826" y="2337860"/>
                <a:ext cx="429365" cy="407481"/>
              </a:xfrm>
              <a:prstGeom prst="rect">
                <a:avLst/>
              </a:prstGeom>
            </p:spPr>
          </p:pic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037A212-FAB7-479B-8359-60E9BFA02573}"/>
                  </a:ext>
                </a:extLst>
              </p:cNvPr>
              <p:cNvCxnSpPr/>
              <p:nvPr/>
            </p:nvCxnSpPr>
            <p:spPr>
              <a:xfrm>
                <a:off x="2739729" y="2555123"/>
                <a:ext cx="337457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2A692025-C5CC-41C2-845B-B92BE6F6A682}"/>
                  </a:ext>
                </a:extLst>
              </p:cNvPr>
              <p:cNvCxnSpPr/>
              <p:nvPr/>
            </p:nvCxnSpPr>
            <p:spPr>
              <a:xfrm>
                <a:off x="5852575" y="1779305"/>
                <a:ext cx="337457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2BE0700-E96F-47C9-B001-5BF8B06882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379" y="3280762"/>
                <a:ext cx="3368327" cy="0"/>
              </a:xfrm>
              <a:prstGeom prst="line">
                <a:avLst/>
              </a:prstGeom>
              <a:ln w="3175">
                <a:solidFill>
                  <a:srgbClr val="404040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460805B7-8B83-4FAA-99AE-546B54B7DD6C}"/>
                  </a:ext>
                </a:extLst>
              </p:cNvPr>
              <p:cNvCxnSpPr/>
              <p:nvPr/>
            </p:nvCxnSpPr>
            <p:spPr>
              <a:xfrm>
                <a:off x="3251358" y="2555123"/>
                <a:ext cx="0" cy="725639"/>
              </a:xfrm>
              <a:prstGeom prst="straightConnector1">
                <a:avLst/>
              </a:prstGeom>
              <a:ln w="3175">
                <a:solidFill>
                  <a:srgbClr val="40404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D542E79D-CB4F-4A82-A883-955B098D14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4112" y="1779305"/>
                <a:ext cx="0" cy="1501457"/>
              </a:xfrm>
              <a:prstGeom prst="straightConnector1">
                <a:avLst/>
              </a:prstGeom>
              <a:ln w="3175">
                <a:solidFill>
                  <a:srgbClr val="40404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50AE13B0-155D-4499-9BBF-E61997B59F16}"/>
                  </a:ext>
                </a:extLst>
              </p:cNvPr>
              <p:cNvSpPr/>
              <p:nvPr/>
            </p:nvSpPr>
            <p:spPr>
              <a:xfrm>
                <a:off x="4277388" y="1121573"/>
                <a:ext cx="425838" cy="114213"/>
              </a:xfrm>
              <a:custGeom>
                <a:avLst/>
                <a:gdLst>
                  <a:gd name="connsiteX0" fmla="*/ 122001 w 496469"/>
                  <a:gd name="connsiteY0" fmla="*/ 0 h 435428"/>
                  <a:gd name="connsiteX1" fmla="*/ 61041 w 496469"/>
                  <a:gd name="connsiteY1" fmla="*/ 43543 h 435428"/>
                  <a:gd name="connsiteX2" fmla="*/ 17498 w 496469"/>
                  <a:gd name="connsiteY2" fmla="*/ 87085 h 435428"/>
                  <a:gd name="connsiteX3" fmla="*/ 81 w 496469"/>
                  <a:gd name="connsiteY3" fmla="*/ 139337 h 435428"/>
                  <a:gd name="connsiteX4" fmla="*/ 8789 w 496469"/>
                  <a:gd name="connsiteY4" fmla="*/ 269965 h 435428"/>
                  <a:gd name="connsiteX5" fmla="*/ 17498 w 496469"/>
                  <a:gd name="connsiteY5" fmla="*/ 296091 h 435428"/>
                  <a:gd name="connsiteX6" fmla="*/ 43623 w 496469"/>
                  <a:gd name="connsiteY6" fmla="*/ 313508 h 435428"/>
                  <a:gd name="connsiteX7" fmla="*/ 78458 w 496469"/>
                  <a:gd name="connsiteY7" fmla="*/ 348343 h 435428"/>
                  <a:gd name="connsiteX8" fmla="*/ 104583 w 496469"/>
                  <a:gd name="connsiteY8" fmla="*/ 374468 h 435428"/>
                  <a:gd name="connsiteX9" fmla="*/ 130709 w 496469"/>
                  <a:gd name="connsiteY9" fmla="*/ 383177 h 435428"/>
                  <a:gd name="connsiteX10" fmla="*/ 174252 w 496469"/>
                  <a:gd name="connsiteY10" fmla="*/ 400594 h 435428"/>
                  <a:gd name="connsiteX11" fmla="*/ 217795 w 496469"/>
                  <a:gd name="connsiteY11" fmla="*/ 409303 h 435428"/>
                  <a:gd name="connsiteX12" fmla="*/ 261338 w 496469"/>
                  <a:gd name="connsiteY12" fmla="*/ 426720 h 435428"/>
                  <a:gd name="connsiteX13" fmla="*/ 296172 w 496469"/>
                  <a:gd name="connsiteY13" fmla="*/ 435428 h 435428"/>
                  <a:gd name="connsiteX14" fmla="*/ 452926 w 496469"/>
                  <a:gd name="connsiteY14" fmla="*/ 409303 h 435428"/>
                  <a:gd name="connsiteX15" fmla="*/ 470343 w 496469"/>
                  <a:gd name="connsiteY15" fmla="*/ 391885 h 435428"/>
                  <a:gd name="connsiteX16" fmla="*/ 487761 w 496469"/>
                  <a:gd name="connsiteY16" fmla="*/ 339634 h 435428"/>
                  <a:gd name="connsiteX17" fmla="*/ 496469 w 496469"/>
                  <a:gd name="connsiteY17" fmla="*/ 313508 h 435428"/>
                  <a:gd name="connsiteX18" fmla="*/ 487761 w 496469"/>
                  <a:gd name="connsiteY18" fmla="*/ 148045 h 435428"/>
                  <a:gd name="connsiteX19" fmla="*/ 470343 w 496469"/>
                  <a:gd name="connsiteY19" fmla="*/ 121920 h 435428"/>
                  <a:gd name="connsiteX20" fmla="*/ 461635 w 496469"/>
                  <a:gd name="connsiteY20" fmla="*/ 95794 h 435428"/>
                  <a:gd name="connsiteX21" fmla="*/ 409383 w 496469"/>
                  <a:gd name="connsiteY21" fmla="*/ 43543 h 43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96469" h="435428">
                    <a:moveTo>
                      <a:pt x="122001" y="0"/>
                    </a:moveTo>
                    <a:cubicBezTo>
                      <a:pt x="101681" y="14514"/>
                      <a:pt x="80225" y="27557"/>
                      <a:pt x="61041" y="43543"/>
                    </a:cubicBezTo>
                    <a:cubicBezTo>
                      <a:pt x="45272" y="56683"/>
                      <a:pt x="17498" y="87085"/>
                      <a:pt x="17498" y="87085"/>
                    </a:cubicBezTo>
                    <a:cubicBezTo>
                      <a:pt x="11692" y="104502"/>
                      <a:pt x="-1140" y="121018"/>
                      <a:pt x="81" y="139337"/>
                    </a:cubicBezTo>
                    <a:cubicBezTo>
                      <a:pt x="2984" y="182880"/>
                      <a:pt x="3970" y="226593"/>
                      <a:pt x="8789" y="269965"/>
                    </a:cubicBezTo>
                    <a:cubicBezTo>
                      <a:pt x="9803" y="279089"/>
                      <a:pt x="11763" y="288923"/>
                      <a:pt x="17498" y="296091"/>
                    </a:cubicBezTo>
                    <a:cubicBezTo>
                      <a:pt x="24036" y="304264"/>
                      <a:pt x="35677" y="306697"/>
                      <a:pt x="43623" y="313508"/>
                    </a:cubicBezTo>
                    <a:cubicBezTo>
                      <a:pt x="56091" y="324195"/>
                      <a:pt x="66846" y="336731"/>
                      <a:pt x="78458" y="348343"/>
                    </a:cubicBezTo>
                    <a:cubicBezTo>
                      <a:pt x="87166" y="357051"/>
                      <a:pt x="92900" y="370573"/>
                      <a:pt x="104583" y="374468"/>
                    </a:cubicBezTo>
                    <a:cubicBezTo>
                      <a:pt x="113292" y="377371"/>
                      <a:pt x="122114" y="379954"/>
                      <a:pt x="130709" y="383177"/>
                    </a:cubicBezTo>
                    <a:cubicBezTo>
                      <a:pt x="145346" y="388666"/>
                      <a:pt x="159279" y="396102"/>
                      <a:pt x="174252" y="400594"/>
                    </a:cubicBezTo>
                    <a:cubicBezTo>
                      <a:pt x="188430" y="404847"/>
                      <a:pt x="203617" y="405050"/>
                      <a:pt x="217795" y="409303"/>
                    </a:cubicBezTo>
                    <a:cubicBezTo>
                      <a:pt x="232768" y="413795"/>
                      <a:pt x="246508" y="421777"/>
                      <a:pt x="261338" y="426720"/>
                    </a:cubicBezTo>
                    <a:cubicBezTo>
                      <a:pt x="272692" y="430505"/>
                      <a:pt x="284561" y="432525"/>
                      <a:pt x="296172" y="435428"/>
                    </a:cubicBezTo>
                    <a:cubicBezTo>
                      <a:pt x="389907" y="429179"/>
                      <a:pt x="401844" y="450170"/>
                      <a:pt x="452926" y="409303"/>
                    </a:cubicBezTo>
                    <a:cubicBezTo>
                      <a:pt x="459337" y="404174"/>
                      <a:pt x="464537" y="397691"/>
                      <a:pt x="470343" y="391885"/>
                    </a:cubicBezTo>
                    <a:lnTo>
                      <a:pt x="487761" y="339634"/>
                    </a:lnTo>
                    <a:lnTo>
                      <a:pt x="496469" y="313508"/>
                    </a:lnTo>
                    <a:cubicBezTo>
                      <a:pt x="493566" y="258354"/>
                      <a:pt x="495223" y="202769"/>
                      <a:pt x="487761" y="148045"/>
                    </a:cubicBezTo>
                    <a:cubicBezTo>
                      <a:pt x="486347" y="137675"/>
                      <a:pt x="475024" y="131281"/>
                      <a:pt x="470343" y="121920"/>
                    </a:cubicBezTo>
                    <a:cubicBezTo>
                      <a:pt x="466238" y="113709"/>
                      <a:pt x="468126" y="102285"/>
                      <a:pt x="461635" y="95794"/>
                    </a:cubicBezTo>
                    <a:cubicBezTo>
                      <a:pt x="404552" y="38711"/>
                      <a:pt x="409383" y="87170"/>
                      <a:pt x="409383" y="43543"/>
                    </a:cubicBezTo>
                  </a:path>
                </a:pathLst>
              </a:custGeom>
              <a:noFill/>
              <a:ln w="19050">
                <a:solidFill>
                  <a:srgbClr val="404040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F09C6F75-3389-4C60-8EA7-003E05212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07175" y="1692981"/>
                <a:ext cx="725410" cy="388086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7171D3C5-6D9F-4D34-8C80-46FAF3495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8881" y="2110284"/>
                <a:ext cx="1478378" cy="258404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53C38023-D933-47ED-BC09-ED86B2FA6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77810" y="2361657"/>
                <a:ext cx="1114027" cy="336752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B153009-13DC-43DF-99B1-8AF6C941F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98843" y="1604303"/>
                <a:ext cx="1163540" cy="336752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242360E-5A62-179D-0DE8-72326AA158C1}"/>
              </a:ext>
            </a:extLst>
          </p:cNvPr>
          <p:cNvSpPr txBox="1"/>
          <p:nvPr/>
        </p:nvSpPr>
        <p:spPr>
          <a:xfrm>
            <a:off x="7063779" y="2282691"/>
            <a:ext cx="139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64BA27-4174-034A-86B9-262E8E746C2E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6496087" y="2513524"/>
            <a:ext cx="567692" cy="325716"/>
          </a:xfrm>
          <a:prstGeom prst="straightConnector1">
            <a:avLst/>
          </a:prstGeom>
          <a:ln w="3175"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A1476F49-4193-A4B1-5DE5-D081103F473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3898" t="243" r="55890" b="86043"/>
          <a:stretch/>
        </p:blipFill>
        <p:spPr>
          <a:xfrm>
            <a:off x="4618859" y="939230"/>
            <a:ext cx="590843" cy="34280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E8736E3-70EB-51C3-F997-39072DA4EE86}"/>
              </a:ext>
            </a:extLst>
          </p:cNvPr>
          <p:cNvSpPr/>
          <p:nvPr/>
        </p:nvSpPr>
        <p:spPr>
          <a:xfrm>
            <a:off x="3484784" y="1034821"/>
            <a:ext cx="661766" cy="326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197B802-DD9E-3D40-D094-44D2004087FE}"/>
              </a:ext>
            </a:extLst>
          </p:cNvPr>
          <p:cNvSpPr/>
          <p:nvPr/>
        </p:nvSpPr>
        <p:spPr>
          <a:xfrm>
            <a:off x="2552702" y="1340697"/>
            <a:ext cx="3943387" cy="2297852"/>
          </a:xfrm>
          <a:custGeom>
            <a:avLst/>
            <a:gdLst>
              <a:gd name="connsiteX0" fmla="*/ 1343025 w 4127537"/>
              <a:gd name="connsiteY0" fmla="*/ 50800 h 2787650"/>
              <a:gd name="connsiteX1" fmla="*/ 1219200 w 4127537"/>
              <a:gd name="connsiteY1" fmla="*/ 53975 h 2787650"/>
              <a:gd name="connsiteX2" fmla="*/ 1165225 w 4127537"/>
              <a:gd name="connsiteY2" fmla="*/ 73025 h 2787650"/>
              <a:gd name="connsiteX3" fmla="*/ 1098550 w 4127537"/>
              <a:gd name="connsiteY3" fmla="*/ 85725 h 2787650"/>
              <a:gd name="connsiteX4" fmla="*/ 996950 w 4127537"/>
              <a:gd name="connsiteY4" fmla="*/ 114300 h 2787650"/>
              <a:gd name="connsiteX5" fmla="*/ 895350 w 4127537"/>
              <a:gd name="connsiteY5" fmla="*/ 139700 h 2787650"/>
              <a:gd name="connsiteX6" fmla="*/ 784225 w 4127537"/>
              <a:gd name="connsiteY6" fmla="*/ 190500 h 2787650"/>
              <a:gd name="connsiteX7" fmla="*/ 676275 w 4127537"/>
              <a:gd name="connsiteY7" fmla="*/ 225425 h 2787650"/>
              <a:gd name="connsiteX8" fmla="*/ 593725 w 4127537"/>
              <a:gd name="connsiteY8" fmla="*/ 257175 h 2787650"/>
              <a:gd name="connsiteX9" fmla="*/ 517525 w 4127537"/>
              <a:gd name="connsiteY9" fmla="*/ 282575 h 2787650"/>
              <a:gd name="connsiteX10" fmla="*/ 441325 w 4127537"/>
              <a:gd name="connsiteY10" fmla="*/ 320675 h 2787650"/>
              <a:gd name="connsiteX11" fmla="*/ 288925 w 4127537"/>
              <a:gd name="connsiteY11" fmla="*/ 381000 h 2787650"/>
              <a:gd name="connsiteX12" fmla="*/ 231775 w 4127537"/>
              <a:gd name="connsiteY12" fmla="*/ 415925 h 2787650"/>
              <a:gd name="connsiteX13" fmla="*/ 187325 w 4127537"/>
              <a:gd name="connsiteY13" fmla="*/ 438150 h 2787650"/>
              <a:gd name="connsiteX14" fmla="*/ 158750 w 4127537"/>
              <a:gd name="connsiteY14" fmla="*/ 476250 h 2787650"/>
              <a:gd name="connsiteX15" fmla="*/ 117475 w 4127537"/>
              <a:gd name="connsiteY15" fmla="*/ 523875 h 2787650"/>
              <a:gd name="connsiteX16" fmla="*/ 69850 w 4127537"/>
              <a:gd name="connsiteY16" fmla="*/ 593725 h 2787650"/>
              <a:gd name="connsiteX17" fmla="*/ 47625 w 4127537"/>
              <a:gd name="connsiteY17" fmla="*/ 685800 h 2787650"/>
              <a:gd name="connsiteX18" fmla="*/ 28575 w 4127537"/>
              <a:gd name="connsiteY18" fmla="*/ 720725 h 2787650"/>
              <a:gd name="connsiteX19" fmla="*/ 12700 w 4127537"/>
              <a:gd name="connsiteY19" fmla="*/ 857250 h 2787650"/>
              <a:gd name="connsiteX20" fmla="*/ 6350 w 4127537"/>
              <a:gd name="connsiteY20" fmla="*/ 895350 h 2787650"/>
              <a:gd name="connsiteX21" fmla="*/ 0 w 4127537"/>
              <a:gd name="connsiteY21" fmla="*/ 955675 h 2787650"/>
              <a:gd name="connsiteX22" fmla="*/ 15875 w 4127537"/>
              <a:gd name="connsiteY22" fmla="*/ 1193800 h 2787650"/>
              <a:gd name="connsiteX23" fmla="*/ 38100 w 4127537"/>
              <a:gd name="connsiteY23" fmla="*/ 1228725 h 2787650"/>
              <a:gd name="connsiteX24" fmla="*/ 88900 w 4127537"/>
              <a:gd name="connsiteY24" fmla="*/ 1298575 h 2787650"/>
              <a:gd name="connsiteX25" fmla="*/ 127000 w 4127537"/>
              <a:gd name="connsiteY25" fmla="*/ 1343025 h 2787650"/>
              <a:gd name="connsiteX26" fmla="*/ 177800 w 4127537"/>
              <a:gd name="connsiteY26" fmla="*/ 1384300 h 2787650"/>
              <a:gd name="connsiteX27" fmla="*/ 212725 w 4127537"/>
              <a:gd name="connsiteY27" fmla="*/ 1400175 h 2787650"/>
              <a:gd name="connsiteX28" fmla="*/ 279400 w 4127537"/>
              <a:gd name="connsiteY28" fmla="*/ 1435100 h 2787650"/>
              <a:gd name="connsiteX29" fmla="*/ 317500 w 4127537"/>
              <a:gd name="connsiteY29" fmla="*/ 1438275 h 2787650"/>
              <a:gd name="connsiteX30" fmla="*/ 384175 w 4127537"/>
              <a:gd name="connsiteY30" fmla="*/ 1457325 h 2787650"/>
              <a:gd name="connsiteX31" fmla="*/ 485775 w 4127537"/>
              <a:gd name="connsiteY31" fmla="*/ 1476375 h 2787650"/>
              <a:gd name="connsiteX32" fmla="*/ 546100 w 4127537"/>
              <a:gd name="connsiteY32" fmla="*/ 1485900 h 2787650"/>
              <a:gd name="connsiteX33" fmla="*/ 568325 w 4127537"/>
              <a:gd name="connsiteY33" fmla="*/ 1498600 h 2787650"/>
              <a:gd name="connsiteX34" fmla="*/ 590550 w 4127537"/>
              <a:gd name="connsiteY34" fmla="*/ 1508125 h 2787650"/>
              <a:gd name="connsiteX35" fmla="*/ 609600 w 4127537"/>
              <a:gd name="connsiteY35" fmla="*/ 1520825 h 2787650"/>
              <a:gd name="connsiteX36" fmla="*/ 619125 w 4127537"/>
              <a:gd name="connsiteY36" fmla="*/ 1530350 h 2787650"/>
              <a:gd name="connsiteX37" fmla="*/ 635000 w 4127537"/>
              <a:gd name="connsiteY37" fmla="*/ 1536700 h 2787650"/>
              <a:gd name="connsiteX38" fmla="*/ 663575 w 4127537"/>
              <a:gd name="connsiteY38" fmla="*/ 1552575 h 2787650"/>
              <a:gd name="connsiteX39" fmla="*/ 692150 w 4127537"/>
              <a:gd name="connsiteY39" fmla="*/ 1587500 h 2787650"/>
              <a:gd name="connsiteX40" fmla="*/ 711200 w 4127537"/>
              <a:gd name="connsiteY40" fmla="*/ 1609725 h 2787650"/>
              <a:gd name="connsiteX41" fmla="*/ 701675 w 4127537"/>
              <a:gd name="connsiteY41" fmla="*/ 1911350 h 2787650"/>
              <a:gd name="connsiteX42" fmla="*/ 666750 w 4127537"/>
              <a:gd name="connsiteY42" fmla="*/ 1930400 h 2787650"/>
              <a:gd name="connsiteX43" fmla="*/ 587375 w 4127537"/>
              <a:gd name="connsiteY43" fmla="*/ 1952625 h 2787650"/>
              <a:gd name="connsiteX44" fmla="*/ 542925 w 4127537"/>
              <a:gd name="connsiteY44" fmla="*/ 1968500 h 2787650"/>
              <a:gd name="connsiteX45" fmla="*/ 501650 w 4127537"/>
              <a:gd name="connsiteY45" fmla="*/ 1981200 h 2787650"/>
              <a:gd name="connsiteX46" fmla="*/ 412750 w 4127537"/>
              <a:gd name="connsiteY46" fmla="*/ 2022475 h 2787650"/>
              <a:gd name="connsiteX47" fmla="*/ 377825 w 4127537"/>
              <a:gd name="connsiteY47" fmla="*/ 2038350 h 2787650"/>
              <a:gd name="connsiteX48" fmla="*/ 327025 w 4127537"/>
              <a:gd name="connsiteY48" fmla="*/ 2066925 h 2787650"/>
              <a:gd name="connsiteX49" fmla="*/ 269875 w 4127537"/>
              <a:gd name="connsiteY49" fmla="*/ 2114550 h 2787650"/>
              <a:gd name="connsiteX50" fmla="*/ 254000 w 4127537"/>
              <a:gd name="connsiteY50" fmla="*/ 2139950 h 2787650"/>
              <a:gd name="connsiteX51" fmla="*/ 225425 w 4127537"/>
              <a:gd name="connsiteY51" fmla="*/ 2174875 h 2787650"/>
              <a:gd name="connsiteX52" fmla="*/ 209550 w 4127537"/>
              <a:gd name="connsiteY52" fmla="*/ 2209800 h 2787650"/>
              <a:gd name="connsiteX53" fmla="*/ 184150 w 4127537"/>
              <a:gd name="connsiteY53" fmla="*/ 2301875 h 2787650"/>
              <a:gd name="connsiteX54" fmla="*/ 187325 w 4127537"/>
              <a:gd name="connsiteY54" fmla="*/ 2540000 h 2787650"/>
              <a:gd name="connsiteX55" fmla="*/ 196850 w 4127537"/>
              <a:gd name="connsiteY55" fmla="*/ 2568575 h 2787650"/>
              <a:gd name="connsiteX56" fmla="*/ 238125 w 4127537"/>
              <a:gd name="connsiteY56" fmla="*/ 2644775 h 2787650"/>
              <a:gd name="connsiteX57" fmla="*/ 263525 w 4127537"/>
              <a:gd name="connsiteY57" fmla="*/ 2679700 h 2787650"/>
              <a:gd name="connsiteX58" fmla="*/ 295275 w 4127537"/>
              <a:gd name="connsiteY58" fmla="*/ 2689225 h 2787650"/>
              <a:gd name="connsiteX59" fmla="*/ 349250 w 4127537"/>
              <a:gd name="connsiteY59" fmla="*/ 2720975 h 2787650"/>
              <a:gd name="connsiteX60" fmla="*/ 463550 w 4127537"/>
              <a:gd name="connsiteY60" fmla="*/ 2736850 h 2787650"/>
              <a:gd name="connsiteX61" fmla="*/ 660400 w 4127537"/>
              <a:gd name="connsiteY61" fmla="*/ 2768600 h 2787650"/>
              <a:gd name="connsiteX62" fmla="*/ 850900 w 4127537"/>
              <a:gd name="connsiteY62" fmla="*/ 2787650 h 2787650"/>
              <a:gd name="connsiteX63" fmla="*/ 1666875 w 4127537"/>
              <a:gd name="connsiteY63" fmla="*/ 2784475 h 2787650"/>
              <a:gd name="connsiteX64" fmla="*/ 1784350 w 4127537"/>
              <a:gd name="connsiteY64" fmla="*/ 2771775 h 2787650"/>
              <a:gd name="connsiteX65" fmla="*/ 2349500 w 4127537"/>
              <a:gd name="connsiteY65" fmla="*/ 2765425 h 2787650"/>
              <a:gd name="connsiteX66" fmla="*/ 2406650 w 4127537"/>
              <a:gd name="connsiteY66" fmla="*/ 2762250 h 2787650"/>
              <a:gd name="connsiteX67" fmla="*/ 2574925 w 4127537"/>
              <a:gd name="connsiteY67" fmla="*/ 2743200 h 2787650"/>
              <a:gd name="connsiteX68" fmla="*/ 2854325 w 4127537"/>
              <a:gd name="connsiteY68" fmla="*/ 2727325 h 2787650"/>
              <a:gd name="connsiteX69" fmla="*/ 3054350 w 4127537"/>
              <a:gd name="connsiteY69" fmla="*/ 2708275 h 2787650"/>
              <a:gd name="connsiteX70" fmla="*/ 3387725 w 4127537"/>
              <a:gd name="connsiteY70" fmla="*/ 2701925 h 2787650"/>
              <a:gd name="connsiteX71" fmla="*/ 3756025 w 4127537"/>
              <a:gd name="connsiteY71" fmla="*/ 2682875 h 2787650"/>
              <a:gd name="connsiteX72" fmla="*/ 3797300 w 4127537"/>
              <a:gd name="connsiteY72" fmla="*/ 2676525 h 2787650"/>
              <a:gd name="connsiteX73" fmla="*/ 3835400 w 4127537"/>
              <a:gd name="connsiteY73" fmla="*/ 2663825 h 2787650"/>
              <a:gd name="connsiteX74" fmla="*/ 3873500 w 4127537"/>
              <a:gd name="connsiteY74" fmla="*/ 2660650 h 2787650"/>
              <a:gd name="connsiteX75" fmla="*/ 3952875 w 4127537"/>
              <a:gd name="connsiteY75" fmla="*/ 2632075 h 2787650"/>
              <a:gd name="connsiteX76" fmla="*/ 3981450 w 4127537"/>
              <a:gd name="connsiteY76" fmla="*/ 2603500 h 2787650"/>
              <a:gd name="connsiteX77" fmla="*/ 4010025 w 4127537"/>
              <a:gd name="connsiteY77" fmla="*/ 2581275 h 2787650"/>
              <a:gd name="connsiteX78" fmla="*/ 4057650 w 4127537"/>
              <a:gd name="connsiteY78" fmla="*/ 2498725 h 2787650"/>
              <a:gd name="connsiteX79" fmla="*/ 4073525 w 4127537"/>
              <a:gd name="connsiteY79" fmla="*/ 2457450 h 2787650"/>
              <a:gd name="connsiteX80" fmla="*/ 4079875 w 4127537"/>
              <a:gd name="connsiteY80" fmla="*/ 2419350 h 2787650"/>
              <a:gd name="connsiteX81" fmla="*/ 4102100 w 4127537"/>
              <a:gd name="connsiteY81" fmla="*/ 2371725 h 2787650"/>
              <a:gd name="connsiteX82" fmla="*/ 4117975 w 4127537"/>
              <a:gd name="connsiteY82" fmla="*/ 2327275 h 2787650"/>
              <a:gd name="connsiteX83" fmla="*/ 4121150 w 4127537"/>
              <a:gd name="connsiteY83" fmla="*/ 1943100 h 2787650"/>
              <a:gd name="connsiteX84" fmla="*/ 4095750 w 4127537"/>
              <a:gd name="connsiteY84" fmla="*/ 1882775 h 2787650"/>
              <a:gd name="connsiteX85" fmla="*/ 4086225 w 4127537"/>
              <a:gd name="connsiteY85" fmla="*/ 1847850 h 2787650"/>
              <a:gd name="connsiteX86" fmla="*/ 4022725 w 4127537"/>
              <a:gd name="connsiteY86" fmla="*/ 1746250 h 2787650"/>
              <a:gd name="connsiteX87" fmla="*/ 3971925 w 4127537"/>
              <a:gd name="connsiteY87" fmla="*/ 1682750 h 2787650"/>
              <a:gd name="connsiteX88" fmla="*/ 3908425 w 4127537"/>
              <a:gd name="connsiteY88" fmla="*/ 1638300 h 2787650"/>
              <a:gd name="connsiteX89" fmla="*/ 3886200 w 4127537"/>
              <a:gd name="connsiteY89" fmla="*/ 1622425 h 2787650"/>
              <a:gd name="connsiteX90" fmla="*/ 3876675 w 4127537"/>
              <a:gd name="connsiteY90" fmla="*/ 1612900 h 2787650"/>
              <a:gd name="connsiteX91" fmla="*/ 3835400 w 4127537"/>
              <a:gd name="connsiteY91" fmla="*/ 1593850 h 2787650"/>
              <a:gd name="connsiteX92" fmla="*/ 3759200 w 4127537"/>
              <a:gd name="connsiteY92" fmla="*/ 1558925 h 2787650"/>
              <a:gd name="connsiteX93" fmla="*/ 3740150 w 4127537"/>
              <a:gd name="connsiteY93" fmla="*/ 1543050 h 2787650"/>
              <a:gd name="connsiteX94" fmla="*/ 3683000 w 4127537"/>
              <a:gd name="connsiteY94" fmla="*/ 1508125 h 2787650"/>
              <a:gd name="connsiteX95" fmla="*/ 3638550 w 4127537"/>
              <a:gd name="connsiteY95" fmla="*/ 1463675 h 2787650"/>
              <a:gd name="connsiteX96" fmla="*/ 3632200 w 4127537"/>
              <a:gd name="connsiteY96" fmla="*/ 1450975 h 2787650"/>
              <a:gd name="connsiteX97" fmla="*/ 3616325 w 4127537"/>
              <a:gd name="connsiteY97" fmla="*/ 1412875 h 2787650"/>
              <a:gd name="connsiteX98" fmla="*/ 3597275 w 4127537"/>
              <a:gd name="connsiteY98" fmla="*/ 1390650 h 2787650"/>
              <a:gd name="connsiteX99" fmla="*/ 3594100 w 4127537"/>
              <a:gd name="connsiteY99" fmla="*/ 1362075 h 2787650"/>
              <a:gd name="connsiteX100" fmla="*/ 3581400 w 4127537"/>
              <a:gd name="connsiteY100" fmla="*/ 1314450 h 2787650"/>
              <a:gd name="connsiteX101" fmla="*/ 3578225 w 4127537"/>
              <a:gd name="connsiteY101" fmla="*/ 866775 h 2787650"/>
              <a:gd name="connsiteX102" fmla="*/ 3565525 w 4127537"/>
              <a:gd name="connsiteY102" fmla="*/ 742950 h 2787650"/>
              <a:gd name="connsiteX103" fmla="*/ 3559175 w 4127537"/>
              <a:gd name="connsiteY103" fmla="*/ 714375 h 2787650"/>
              <a:gd name="connsiteX104" fmla="*/ 3552825 w 4127537"/>
              <a:gd name="connsiteY104" fmla="*/ 676275 h 2787650"/>
              <a:gd name="connsiteX105" fmla="*/ 3524250 w 4127537"/>
              <a:gd name="connsiteY105" fmla="*/ 615950 h 2787650"/>
              <a:gd name="connsiteX106" fmla="*/ 3498850 w 4127537"/>
              <a:gd name="connsiteY106" fmla="*/ 530225 h 2787650"/>
              <a:gd name="connsiteX107" fmla="*/ 3479800 w 4127537"/>
              <a:gd name="connsiteY107" fmla="*/ 501650 h 2787650"/>
              <a:gd name="connsiteX108" fmla="*/ 3463925 w 4127537"/>
              <a:gd name="connsiteY108" fmla="*/ 466725 h 2787650"/>
              <a:gd name="connsiteX109" fmla="*/ 3394075 w 4127537"/>
              <a:gd name="connsiteY109" fmla="*/ 387350 h 2787650"/>
              <a:gd name="connsiteX110" fmla="*/ 3302000 w 4127537"/>
              <a:gd name="connsiteY110" fmla="*/ 323850 h 2787650"/>
              <a:gd name="connsiteX111" fmla="*/ 3254375 w 4127537"/>
              <a:gd name="connsiteY111" fmla="*/ 285750 h 2787650"/>
              <a:gd name="connsiteX112" fmla="*/ 3200400 w 4127537"/>
              <a:gd name="connsiteY112" fmla="*/ 263525 h 2787650"/>
              <a:gd name="connsiteX113" fmla="*/ 3143250 w 4127537"/>
              <a:gd name="connsiteY113" fmla="*/ 234950 h 2787650"/>
              <a:gd name="connsiteX114" fmla="*/ 3073400 w 4127537"/>
              <a:gd name="connsiteY114" fmla="*/ 190500 h 2787650"/>
              <a:gd name="connsiteX115" fmla="*/ 3019425 w 4127537"/>
              <a:gd name="connsiteY115" fmla="*/ 168275 h 2787650"/>
              <a:gd name="connsiteX116" fmla="*/ 2962275 w 4127537"/>
              <a:gd name="connsiteY116" fmla="*/ 139700 h 2787650"/>
              <a:gd name="connsiteX117" fmla="*/ 2914650 w 4127537"/>
              <a:gd name="connsiteY117" fmla="*/ 120650 h 2787650"/>
              <a:gd name="connsiteX118" fmla="*/ 2778125 w 4127537"/>
              <a:gd name="connsiteY118" fmla="*/ 60325 h 2787650"/>
              <a:gd name="connsiteX119" fmla="*/ 2733675 w 4127537"/>
              <a:gd name="connsiteY119" fmla="*/ 53975 h 2787650"/>
              <a:gd name="connsiteX120" fmla="*/ 2667000 w 4127537"/>
              <a:gd name="connsiteY120" fmla="*/ 47625 h 2787650"/>
              <a:gd name="connsiteX121" fmla="*/ 2584450 w 4127537"/>
              <a:gd name="connsiteY121" fmla="*/ 34925 h 2787650"/>
              <a:gd name="connsiteX122" fmla="*/ 2336800 w 4127537"/>
              <a:gd name="connsiteY122" fmla="*/ 28575 h 2787650"/>
              <a:gd name="connsiteX123" fmla="*/ 2286000 w 4127537"/>
              <a:gd name="connsiteY123" fmla="*/ 22225 h 2787650"/>
              <a:gd name="connsiteX124" fmla="*/ 2155825 w 4127537"/>
              <a:gd name="connsiteY124" fmla="*/ 12700 h 2787650"/>
              <a:gd name="connsiteX125" fmla="*/ 1997075 w 4127537"/>
              <a:gd name="connsiteY125" fmla="*/ 0 h 2787650"/>
              <a:gd name="connsiteX126" fmla="*/ 1460500 w 4127537"/>
              <a:gd name="connsiteY126" fmla="*/ 3175 h 2787650"/>
              <a:gd name="connsiteX127" fmla="*/ 1412875 w 4127537"/>
              <a:gd name="connsiteY127" fmla="*/ 19050 h 2787650"/>
              <a:gd name="connsiteX128" fmla="*/ 1343025 w 4127537"/>
              <a:gd name="connsiteY128" fmla="*/ 50800 h 2787650"/>
              <a:gd name="connsiteX0" fmla="*/ 1343025 w 4127537"/>
              <a:gd name="connsiteY0" fmla="*/ 50800 h 2787650"/>
              <a:gd name="connsiteX1" fmla="*/ 1219200 w 4127537"/>
              <a:gd name="connsiteY1" fmla="*/ 53975 h 2787650"/>
              <a:gd name="connsiteX2" fmla="*/ 1165225 w 4127537"/>
              <a:gd name="connsiteY2" fmla="*/ 73025 h 2787650"/>
              <a:gd name="connsiteX3" fmla="*/ 1098550 w 4127537"/>
              <a:gd name="connsiteY3" fmla="*/ 85725 h 2787650"/>
              <a:gd name="connsiteX4" fmla="*/ 996950 w 4127537"/>
              <a:gd name="connsiteY4" fmla="*/ 114300 h 2787650"/>
              <a:gd name="connsiteX5" fmla="*/ 895350 w 4127537"/>
              <a:gd name="connsiteY5" fmla="*/ 139700 h 2787650"/>
              <a:gd name="connsiteX6" fmla="*/ 784225 w 4127537"/>
              <a:gd name="connsiteY6" fmla="*/ 190500 h 2787650"/>
              <a:gd name="connsiteX7" fmla="*/ 676275 w 4127537"/>
              <a:gd name="connsiteY7" fmla="*/ 225425 h 2787650"/>
              <a:gd name="connsiteX8" fmla="*/ 593725 w 4127537"/>
              <a:gd name="connsiteY8" fmla="*/ 257175 h 2787650"/>
              <a:gd name="connsiteX9" fmla="*/ 517525 w 4127537"/>
              <a:gd name="connsiteY9" fmla="*/ 282575 h 2787650"/>
              <a:gd name="connsiteX10" fmla="*/ 441325 w 4127537"/>
              <a:gd name="connsiteY10" fmla="*/ 320675 h 2787650"/>
              <a:gd name="connsiteX11" fmla="*/ 288925 w 4127537"/>
              <a:gd name="connsiteY11" fmla="*/ 381000 h 2787650"/>
              <a:gd name="connsiteX12" fmla="*/ 231775 w 4127537"/>
              <a:gd name="connsiteY12" fmla="*/ 415925 h 2787650"/>
              <a:gd name="connsiteX13" fmla="*/ 187325 w 4127537"/>
              <a:gd name="connsiteY13" fmla="*/ 438150 h 2787650"/>
              <a:gd name="connsiteX14" fmla="*/ 158750 w 4127537"/>
              <a:gd name="connsiteY14" fmla="*/ 476250 h 2787650"/>
              <a:gd name="connsiteX15" fmla="*/ 117475 w 4127537"/>
              <a:gd name="connsiteY15" fmla="*/ 523875 h 2787650"/>
              <a:gd name="connsiteX16" fmla="*/ 69850 w 4127537"/>
              <a:gd name="connsiteY16" fmla="*/ 593725 h 2787650"/>
              <a:gd name="connsiteX17" fmla="*/ 47625 w 4127537"/>
              <a:gd name="connsiteY17" fmla="*/ 685800 h 2787650"/>
              <a:gd name="connsiteX18" fmla="*/ 28575 w 4127537"/>
              <a:gd name="connsiteY18" fmla="*/ 720725 h 2787650"/>
              <a:gd name="connsiteX19" fmla="*/ 12700 w 4127537"/>
              <a:gd name="connsiteY19" fmla="*/ 857250 h 2787650"/>
              <a:gd name="connsiteX20" fmla="*/ 6350 w 4127537"/>
              <a:gd name="connsiteY20" fmla="*/ 895350 h 2787650"/>
              <a:gd name="connsiteX21" fmla="*/ 0 w 4127537"/>
              <a:gd name="connsiteY21" fmla="*/ 955675 h 2787650"/>
              <a:gd name="connsiteX22" fmla="*/ 15875 w 4127537"/>
              <a:gd name="connsiteY22" fmla="*/ 1193800 h 2787650"/>
              <a:gd name="connsiteX23" fmla="*/ 38100 w 4127537"/>
              <a:gd name="connsiteY23" fmla="*/ 1228725 h 2787650"/>
              <a:gd name="connsiteX24" fmla="*/ 88900 w 4127537"/>
              <a:gd name="connsiteY24" fmla="*/ 1298575 h 2787650"/>
              <a:gd name="connsiteX25" fmla="*/ 127000 w 4127537"/>
              <a:gd name="connsiteY25" fmla="*/ 1343025 h 2787650"/>
              <a:gd name="connsiteX26" fmla="*/ 177800 w 4127537"/>
              <a:gd name="connsiteY26" fmla="*/ 1384300 h 2787650"/>
              <a:gd name="connsiteX27" fmla="*/ 212725 w 4127537"/>
              <a:gd name="connsiteY27" fmla="*/ 1400175 h 2787650"/>
              <a:gd name="connsiteX28" fmla="*/ 279400 w 4127537"/>
              <a:gd name="connsiteY28" fmla="*/ 1435100 h 2787650"/>
              <a:gd name="connsiteX29" fmla="*/ 317500 w 4127537"/>
              <a:gd name="connsiteY29" fmla="*/ 1438275 h 2787650"/>
              <a:gd name="connsiteX30" fmla="*/ 384175 w 4127537"/>
              <a:gd name="connsiteY30" fmla="*/ 1457325 h 2787650"/>
              <a:gd name="connsiteX31" fmla="*/ 485775 w 4127537"/>
              <a:gd name="connsiteY31" fmla="*/ 1476375 h 2787650"/>
              <a:gd name="connsiteX32" fmla="*/ 546100 w 4127537"/>
              <a:gd name="connsiteY32" fmla="*/ 1485900 h 2787650"/>
              <a:gd name="connsiteX33" fmla="*/ 568325 w 4127537"/>
              <a:gd name="connsiteY33" fmla="*/ 1498600 h 2787650"/>
              <a:gd name="connsiteX34" fmla="*/ 590550 w 4127537"/>
              <a:gd name="connsiteY34" fmla="*/ 1508125 h 2787650"/>
              <a:gd name="connsiteX35" fmla="*/ 609600 w 4127537"/>
              <a:gd name="connsiteY35" fmla="*/ 1520825 h 2787650"/>
              <a:gd name="connsiteX36" fmla="*/ 619125 w 4127537"/>
              <a:gd name="connsiteY36" fmla="*/ 1530350 h 2787650"/>
              <a:gd name="connsiteX37" fmla="*/ 635000 w 4127537"/>
              <a:gd name="connsiteY37" fmla="*/ 1536700 h 2787650"/>
              <a:gd name="connsiteX38" fmla="*/ 663575 w 4127537"/>
              <a:gd name="connsiteY38" fmla="*/ 1552575 h 2787650"/>
              <a:gd name="connsiteX39" fmla="*/ 692150 w 4127537"/>
              <a:gd name="connsiteY39" fmla="*/ 1587500 h 2787650"/>
              <a:gd name="connsiteX40" fmla="*/ 711200 w 4127537"/>
              <a:gd name="connsiteY40" fmla="*/ 1609725 h 2787650"/>
              <a:gd name="connsiteX41" fmla="*/ 701675 w 4127537"/>
              <a:gd name="connsiteY41" fmla="*/ 1911350 h 2787650"/>
              <a:gd name="connsiteX42" fmla="*/ 666750 w 4127537"/>
              <a:gd name="connsiteY42" fmla="*/ 1930400 h 2787650"/>
              <a:gd name="connsiteX43" fmla="*/ 587375 w 4127537"/>
              <a:gd name="connsiteY43" fmla="*/ 1952625 h 2787650"/>
              <a:gd name="connsiteX44" fmla="*/ 542925 w 4127537"/>
              <a:gd name="connsiteY44" fmla="*/ 1968500 h 2787650"/>
              <a:gd name="connsiteX45" fmla="*/ 501650 w 4127537"/>
              <a:gd name="connsiteY45" fmla="*/ 1981200 h 2787650"/>
              <a:gd name="connsiteX46" fmla="*/ 412750 w 4127537"/>
              <a:gd name="connsiteY46" fmla="*/ 2022475 h 2787650"/>
              <a:gd name="connsiteX47" fmla="*/ 377825 w 4127537"/>
              <a:gd name="connsiteY47" fmla="*/ 2038350 h 2787650"/>
              <a:gd name="connsiteX48" fmla="*/ 327025 w 4127537"/>
              <a:gd name="connsiteY48" fmla="*/ 2066925 h 2787650"/>
              <a:gd name="connsiteX49" fmla="*/ 269875 w 4127537"/>
              <a:gd name="connsiteY49" fmla="*/ 2114550 h 2787650"/>
              <a:gd name="connsiteX50" fmla="*/ 254000 w 4127537"/>
              <a:gd name="connsiteY50" fmla="*/ 2139950 h 2787650"/>
              <a:gd name="connsiteX51" fmla="*/ 225425 w 4127537"/>
              <a:gd name="connsiteY51" fmla="*/ 2174875 h 2787650"/>
              <a:gd name="connsiteX52" fmla="*/ 209550 w 4127537"/>
              <a:gd name="connsiteY52" fmla="*/ 2209800 h 2787650"/>
              <a:gd name="connsiteX53" fmla="*/ 184150 w 4127537"/>
              <a:gd name="connsiteY53" fmla="*/ 2301875 h 2787650"/>
              <a:gd name="connsiteX54" fmla="*/ 187325 w 4127537"/>
              <a:gd name="connsiteY54" fmla="*/ 2540000 h 2787650"/>
              <a:gd name="connsiteX55" fmla="*/ 196850 w 4127537"/>
              <a:gd name="connsiteY55" fmla="*/ 2568575 h 2787650"/>
              <a:gd name="connsiteX56" fmla="*/ 238125 w 4127537"/>
              <a:gd name="connsiteY56" fmla="*/ 2644775 h 2787650"/>
              <a:gd name="connsiteX57" fmla="*/ 263525 w 4127537"/>
              <a:gd name="connsiteY57" fmla="*/ 2679700 h 2787650"/>
              <a:gd name="connsiteX58" fmla="*/ 295275 w 4127537"/>
              <a:gd name="connsiteY58" fmla="*/ 2689225 h 2787650"/>
              <a:gd name="connsiteX59" fmla="*/ 349250 w 4127537"/>
              <a:gd name="connsiteY59" fmla="*/ 2720975 h 2787650"/>
              <a:gd name="connsiteX60" fmla="*/ 463550 w 4127537"/>
              <a:gd name="connsiteY60" fmla="*/ 2736850 h 2787650"/>
              <a:gd name="connsiteX61" fmla="*/ 660400 w 4127537"/>
              <a:gd name="connsiteY61" fmla="*/ 2768600 h 2787650"/>
              <a:gd name="connsiteX62" fmla="*/ 850900 w 4127537"/>
              <a:gd name="connsiteY62" fmla="*/ 2787650 h 2787650"/>
              <a:gd name="connsiteX63" fmla="*/ 1666875 w 4127537"/>
              <a:gd name="connsiteY63" fmla="*/ 2784475 h 2787650"/>
              <a:gd name="connsiteX64" fmla="*/ 1784350 w 4127537"/>
              <a:gd name="connsiteY64" fmla="*/ 2771775 h 2787650"/>
              <a:gd name="connsiteX65" fmla="*/ 2349500 w 4127537"/>
              <a:gd name="connsiteY65" fmla="*/ 2765425 h 2787650"/>
              <a:gd name="connsiteX66" fmla="*/ 2406650 w 4127537"/>
              <a:gd name="connsiteY66" fmla="*/ 2762250 h 2787650"/>
              <a:gd name="connsiteX67" fmla="*/ 2574925 w 4127537"/>
              <a:gd name="connsiteY67" fmla="*/ 2743200 h 2787650"/>
              <a:gd name="connsiteX68" fmla="*/ 2854325 w 4127537"/>
              <a:gd name="connsiteY68" fmla="*/ 2727325 h 2787650"/>
              <a:gd name="connsiteX69" fmla="*/ 3054350 w 4127537"/>
              <a:gd name="connsiteY69" fmla="*/ 2708275 h 2787650"/>
              <a:gd name="connsiteX70" fmla="*/ 3387725 w 4127537"/>
              <a:gd name="connsiteY70" fmla="*/ 2701925 h 2787650"/>
              <a:gd name="connsiteX71" fmla="*/ 3756025 w 4127537"/>
              <a:gd name="connsiteY71" fmla="*/ 2682875 h 2787650"/>
              <a:gd name="connsiteX72" fmla="*/ 3797300 w 4127537"/>
              <a:gd name="connsiteY72" fmla="*/ 2676525 h 2787650"/>
              <a:gd name="connsiteX73" fmla="*/ 3835400 w 4127537"/>
              <a:gd name="connsiteY73" fmla="*/ 2663825 h 2787650"/>
              <a:gd name="connsiteX74" fmla="*/ 3873500 w 4127537"/>
              <a:gd name="connsiteY74" fmla="*/ 2660650 h 2787650"/>
              <a:gd name="connsiteX75" fmla="*/ 3952875 w 4127537"/>
              <a:gd name="connsiteY75" fmla="*/ 2632075 h 2787650"/>
              <a:gd name="connsiteX76" fmla="*/ 3981450 w 4127537"/>
              <a:gd name="connsiteY76" fmla="*/ 2603500 h 2787650"/>
              <a:gd name="connsiteX77" fmla="*/ 4010025 w 4127537"/>
              <a:gd name="connsiteY77" fmla="*/ 2581275 h 2787650"/>
              <a:gd name="connsiteX78" fmla="*/ 4057650 w 4127537"/>
              <a:gd name="connsiteY78" fmla="*/ 2498725 h 2787650"/>
              <a:gd name="connsiteX79" fmla="*/ 4073525 w 4127537"/>
              <a:gd name="connsiteY79" fmla="*/ 2457450 h 2787650"/>
              <a:gd name="connsiteX80" fmla="*/ 4079875 w 4127537"/>
              <a:gd name="connsiteY80" fmla="*/ 2419350 h 2787650"/>
              <a:gd name="connsiteX81" fmla="*/ 4102100 w 4127537"/>
              <a:gd name="connsiteY81" fmla="*/ 2371725 h 2787650"/>
              <a:gd name="connsiteX82" fmla="*/ 4117975 w 4127537"/>
              <a:gd name="connsiteY82" fmla="*/ 2327275 h 2787650"/>
              <a:gd name="connsiteX83" fmla="*/ 4121150 w 4127537"/>
              <a:gd name="connsiteY83" fmla="*/ 1943100 h 2787650"/>
              <a:gd name="connsiteX84" fmla="*/ 4095750 w 4127537"/>
              <a:gd name="connsiteY84" fmla="*/ 1882775 h 2787650"/>
              <a:gd name="connsiteX85" fmla="*/ 4086225 w 4127537"/>
              <a:gd name="connsiteY85" fmla="*/ 1847850 h 2787650"/>
              <a:gd name="connsiteX86" fmla="*/ 4022725 w 4127537"/>
              <a:gd name="connsiteY86" fmla="*/ 1746250 h 2787650"/>
              <a:gd name="connsiteX87" fmla="*/ 3971925 w 4127537"/>
              <a:gd name="connsiteY87" fmla="*/ 1682750 h 2787650"/>
              <a:gd name="connsiteX88" fmla="*/ 3908425 w 4127537"/>
              <a:gd name="connsiteY88" fmla="*/ 1638300 h 2787650"/>
              <a:gd name="connsiteX89" fmla="*/ 3886200 w 4127537"/>
              <a:gd name="connsiteY89" fmla="*/ 1622425 h 2787650"/>
              <a:gd name="connsiteX90" fmla="*/ 3876675 w 4127537"/>
              <a:gd name="connsiteY90" fmla="*/ 1612900 h 2787650"/>
              <a:gd name="connsiteX91" fmla="*/ 3835400 w 4127537"/>
              <a:gd name="connsiteY91" fmla="*/ 1593850 h 2787650"/>
              <a:gd name="connsiteX92" fmla="*/ 3759200 w 4127537"/>
              <a:gd name="connsiteY92" fmla="*/ 1558925 h 2787650"/>
              <a:gd name="connsiteX93" fmla="*/ 3740150 w 4127537"/>
              <a:gd name="connsiteY93" fmla="*/ 1543050 h 2787650"/>
              <a:gd name="connsiteX94" fmla="*/ 3683000 w 4127537"/>
              <a:gd name="connsiteY94" fmla="*/ 1508125 h 2787650"/>
              <a:gd name="connsiteX95" fmla="*/ 3638550 w 4127537"/>
              <a:gd name="connsiteY95" fmla="*/ 1463675 h 2787650"/>
              <a:gd name="connsiteX96" fmla="*/ 3632200 w 4127537"/>
              <a:gd name="connsiteY96" fmla="*/ 1450975 h 2787650"/>
              <a:gd name="connsiteX97" fmla="*/ 3616325 w 4127537"/>
              <a:gd name="connsiteY97" fmla="*/ 1412875 h 2787650"/>
              <a:gd name="connsiteX98" fmla="*/ 3597275 w 4127537"/>
              <a:gd name="connsiteY98" fmla="*/ 1390650 h 2787650"/>
              <a:gd name="connsiteX99" fmla="*/ 3594100 w 4127537"/>
              <a:gd name="connsiteY99" fmla="*/ 1362075 h 2787650"/>
              <a:gd name="connsiteX100" fmla="*/ 3581400 w 4127537"/>
              <a:gd name="connsiteY100" fmla="*/ 1314450 h 2787650"/>
              <a:gd name="connsiteX101" fmla="*/ 3578225 w 4127537"/>
              <a:gd name="connsiteY101" fmla="*/ 866775 h 2787650"/>
              <a:gd name="connsiteX102" fmla="*/ 3565525 w 4127537"/>
              <a:gd name="connsiteY102" fmla="*/ 742950 h 2787650"/>
              <a:gd name="connsiteX103" fmla="*/ 3559175 w 4127537"/>
              <a:gd name="connsiteY103" fmla="*/ 714375 h 2787650"/>
              <a:gd name="connsiteX104" fmla="*/ 3552825 w 4127537"/>
              <a:gd name="connsiteY104" fmla="*/ 676275 h 2787650"/>
              <a:gd name="connsiteX105" fmla="*/ 3524250 w 4127537"/>
              <a:gd name="connsiteY105" fmla="*/ 615950 h 2787650"/>
              <a:gd name="connsiteX106" fmla="*/ 3498850 w 4127537"/>
              <a:gd name="connsiteY106" fmla="*/ 530225 h 2787650"/>
              <a:gd name="connsiteX107" fmla="*/ 3479800 w 4127537"/>
              <a:gd name="connsiteY107" fmla="*/ 501650 h 2787650"/>
              <a:gd name="connsiteX108" fmla="*/ 3463925 w 4127537"/>
              <a:gd name="connsiteY108" fmla="*/ 466725 h 2787650"/>
              <a:gd name="connsiteX109" fmla="*/ 3394075 w 4127537"/>
              <a:gd name="connsiteY109" fmla="*/ 387350 h 2787650"/>
              <a:gd name="connsiteX110" fmla="*/ 3302000 w 4127537"/>
              <a:gd name="connsiteY110" fmla="*/ 323850 h 2787650"/>
              <a:gd name="connsiteX111" fmla="*/ 3254375 w 4127537"/>
              <a:gd name="connsiteY111" fmla="*/ 285750 h 2787650"/>
              <a:gd name="connsiteX112" fmla="*/ 3200400 w 4127537"/>
              <a:gd name="connsiteY112" fmla="*/ 263525 h 2787650"/>
              <a:gd name="connsiteX113" fmla="*/ 3143250 w 4127537"/>
              <a:gd name="connsiteY113" fmla="*/ 234950 h 2787650"/>
              <a:gd name="connsiteX114" fmla="*/ 3073400 w 4127537"/>
              <a:gd name="connsiteY114" fmla="*/ 190500 h 2787650"/>
              <a:gd name="connsiteX115" fmla="*/ 3019425 w 4127537"/>
              <a:gd name="connsiteY115" fmla="*/ 168275 h 2787650"/>
              <a:gd name="connsiteX116" fmla="*/ 2962275 w 4127537"/>
              <a:gd name="connsiteY116" fmla="*/ 139700 h 2787650"/>
              <a:gd name="connsiteX117" fmla="*/ 2914650 w 4127537"/>
              <a:gd name="connsiteY117" fmla="*/ 120650 h 2787650"/>
              <a:gd name="connsiteX118" fmla="*/ 2778125 w 4127537"/>
              <a:gd name="connsiteY118" fmla="*/ 60325 h 2787650"/>
              <a:gd name="connsiteX119" fmla="*/ 2733675 w 4127537"/>
              <a:gd name="connsiteY119" fmla="*/ 53975 h 2787650"/>
              <a:gd name="connsiteX120" fmla="*/ 2667000 w 4127537"/>
              <a:gd name="connsiteY120" fmla="*/ 47625 h 2787650"/>
              <a:gd name="connsiteX121" fmla="*/ 2584450 w 4127537"/>
              <a:gd name="connsiteY121" fmla="*/ 34925 h 2787650"/>
              <a:gd name="connsiteX122" fmla="*/ 2336800 w 4127537"/>
              <a:gd name="connsiteY122" fmla="*/ 28575 h 2787650"/>
              <a:gd name="connsiteX123" fmla="*/ 2286000 w 4127537"/>
              <a:gd name="connsiteY123" fmla="*/ 22225 h 2787650"/>
              <a:gd name="connsiteX124" fmla="*/ 2155825 w 4127537"/>
              <a:gd name="connsiteY124" fmla="*/ 12700 h 2787650"/>
              <a:gd name="connsiteX125" fmla="*/ 1997075 w 4127537"/>
              <a:gd name="connsiteY125" fmla="*/ 0 h 2787650"/>
              <a:gd name="connsiteX126" fmla="*/ 1412875 w 4127537"/>
              <a:gd name="connsiteY126" fmla="*/ 19050 h 2787650"/>
              <a:gd name="connsiteX127" fmla="*/ 1343025 w 4127537"/>
              <a:gd name="connsiteY127" fmla="*/ 50800 h 2787650"/>
              <a:gd name="connsiteX0" fmla="*/ 1343025 w 4127537"/>
              <a:gd name="connsiteY0" fmla="*/ 50800 h 2787650"/>
              <a:gd name="connsiteX1" fmla="*/ 1219200 w 4127537"/>
              <a:gd name="connsiteY1" fmla="*/ 53975 h 2787650"/>
              <a:gd name="connsiteX2" fmla="*/ 1165225 w 4127537"/>
              <a:gd name="connsiteY2" fmla="*/ 73025 h 2787650"/>
              <a:gd name="connsiteX3" fmla="*/ 1098550 w 4127537"/>
              <a:gd name="connsiteY3" fmla="*/ 85725 h 2787650"/>
              <a:gd name="connsiteX4" fmla="*/ 996950 w 4127537"/>
              <a:gd name="connsiteY4" fmla="*/ 114300 h 2787650"/>
              <a:gd name="connsiteX5" fmla="*/ 895350 w 4127537"/>
              <a:gd name="connsiteY5" fmla="*/ 139700 h 2787650"/>
              <a:gd name="connsiteX6" fmla="*/ 784225 w 4127537"/>
              <a:gd name="connsiteY6" fmla="*/ 190500 h 2787650"/>
              <a:gd name="connsiteX7" fmla="*/ 676275 w 4127537"/>
              <a:gd name="connsiteY7" fmla="*/ 225425 h 2787650"/>
              <a:gd name="connsiteX8" fmla="*/ 593725 w 4127537"/>
              <a:gd name="connsiteY8" fmla="*/ 257175 h 2787650"/>
              <a:gd name="connsiteX9" fmla="*/ 517525 w 4127537"/>
              <a:gd name="connsiteY9" fmla="*/ 282575 h 2787650"/>
              <a:gd name="connsiteX10" fmla="*/ 441325 w 4127537"/>
              <a:gd name="connsiteY10" fmla="*/ 320675 h 2787650"/>
              <a:gd name="connsiteX11" fmla="*/ 288925 w 4127537"/>
              <a:gd name="connsiteY11" fmla="*/ 381000 h 2787650"/>
              <a:gd name="connsiteX12" fmla="*/ 231775 w 4127537"/>
              <a:gd name="connsiteY12" fmla="*/ 415925 h 2787650"/>
              <a:gd name="connsiteX13" fmla="*/ 187325 w 4127537"/>
              <a:gd name="connsiteY13" fmla="*/ 438150 h 2787650"/>
              <a:gd name="connsiteX14" fmla="*/ 158750 w 4127537"/>
              <a:gd name="connsiteY14" fmla="*/ 476250 h 2787650"/>
              <a:gd name="connsiteX15" fmla="*/ 117475 w 4127537"/>
              <a:gd name="connsiteY15" fmla="*/ 523875 h 2787650"/>
              <a:gd name="connsiteX16" fmla="*/ 69850 w 4127537"/>
              <a:gd name="connsiteY16" fmla="*/ 593725 h 2787650"/>
              <a:gd name="connsiteX17" fmla="*/ 47625 w 4127537"/>
              <a:gd name="connsiteY17" fmla="*/ 685800 h 2787650"/>
              <a:gd name="connsiteX18" fmla="*/ 28575 w 4127537"/>
              <a:gd name="connsiteY18" fmla="*/ 720725 h 2787650"/>
              <a:gd name="connsiteX19" fmla="*/ 12700 w 4127537"/>
              <a:gd name="connsiteY19" fmla="*/ 857250 h 2787650"/>
              <a:gd name="connsiteX20" fmla="*/ 6350 w 4127537"/>
              <a:gd name="connsiteY20" fmla="*/ 895350 h 2787650"/>
              <a:gd name="connsiteX21" fmla="*/ 0 w 4127537"/>
              <a:gd name="connsiteY21" fmla="*/ 955675 h 2787650"/>
              <a:gd name="connsiteX22" fmla="*/ 15875 w 4127537"/>
              <a:gd name="connsiteY22" fmla="*/ 1193800 h 2787650"/>
              <a:gd name="connsiteX23" fmla="*/ 38100 w 4127537"/>
              <a:gd name="connsiteY23" fmla="*/ 1228725 h 2787650"/>
              <a:gd name="connsiteX24" fmla="*/ 88900 w 4127537"/>
              <a:gd name="connsiteY24" fmla="*/ 1298575 h 2787650"/>
              <a:gd name="connsiteX25" fmla="*/ 127000 w 4127537"/>
              <a:gd name="connsiteY25" fmla="*/ 1343025 h 2787650"/>
              <a:gd name="connsiteX26" fmla="*/ 177800 w 4127537"/>
              <a:gd name="connsiteY26" fmla="*/ 1384300 h 2787650"/>
              <a:gd name="connsiteX27" fmla="*/ 212725 w 4127537"/>
              <a:gd name="connsiteY27" fmla="*/ 1400175 h 2787650"/>
              <a:gd name="connsiteX28" fmla="*/ 279400 w 4127537"/>
              <a:gd name="connsiteY28" fmla="*/ 1435100 h 2787650"/>
              <a:gd name="connsiteX29" fmla="*/ 317500 w 4127537"/>
              <a:gd name="connsiteY29" fmla="*/ 1438275 h 2787650"/>
              <a:gd name="connsiteX30" fmla="*/ 384175 w 4127537"/>
              <a:gd name="connsiteY30" fmla="*/ 1457325 h 2787650"/>
              <a:gd name="connsiteX31" fmla="*/ 485775 w 4127537"/>
              <a:gd name="connsiteY31" fmla="*/ 1476375 h 2787650"/>
              <a:gd name="connsiteX32" fmla="*/ 546100 w 4127537"/>
              <a:gd name="connsiteY32" fmla="*/ 1485900 h 2787650"/>
              <a:gd name="connsiteX33" fmla="*/ 568325 w 4127537"/>
              <a:gd name="connsiteY33" fmla="*/ 1498600 h 2787650"/>
              <a:gd name="connsiteX34" fmla="*/ 590550 w 4127537"/>
              <a:gd name="connsiteY34" fmla="*/ 1508125 h 2787650"/>
              <a:gd name="connsiteX35" fmla="*/ 609600 w 4127537"/>
              <a:gd name="connsiteY35" fmla="*/ 1520825 h 2787650"/>
              <a:gd name="connsiteX36" fmla="*/ 619125 w 4127537"/>
              <a:gd name="connsiteY36" fmla="*/ 1530350 h 2787650"/>
              <a:gd name="connsiteX37" fmla="*/ 635000 w 4127537"/>
              <a:gd name="connsiteY37" fmla="*/ 1536700 h 2787650"/>
              <a:gd name="connsiteX38" fmla="*/ 663575 w 4127537"/>
              <a:gd name="connsiteY38" fmla="*/ 1552575 h 2787650"/>
              <a:gd name="connsiteX39" fmla="*/ 692150 w 4127537"/>
              <a:gd name="connsiteY39" fmla="*/ 1587500 h 2787650"/>
              <a:gd name="connsiteX40" fmla="*/ 711200 w 4127537"/>
              <a:gd name="connsiteY40" fmla="*/ 1609725 h 2787650"/>
              <a:gd name="connsiteX41" fmla="*/ 701675 w 4127537"/>
              <a:gd name="connsiteY41" fmla="*/ 1911350 h 2787650"/>
              <a:gd name="connsiteX42" fmla="*/ 666750 w 4127537"/>
              <a:gd name="connsiteY42" fmla="*/ 1930400 h 2787650"/>
              <a:gd name="connsiteX43" fmla="*/ 587375 w 4127537"/>
              <a:gd name="connsiteY43" fmla="*/ 1952625 h 2787650"/>
              <a:gd name="connsiteX44" fmla="*/ 542925 w 4127537"/>
              <a:gd name="connsiteY44" fmla="*/ 1968500 h 2787650"/>
              <a:gd name="connsiteX45" fmla="*/ 501650 w 4127537"/>
              <a:gd name="connsiteY45" fmla="*/ 1981200 h 2787650"/>
              <a:gd name="connsiteX46" fmla="*/ 412750 w 4127537"/>
              <a:gd name="connsiteY46" fmla="*/ 2022475 h 2787650"/>
              <a:gd name="connsiteX47" fmla="*/ 377825 w 4127537"/>
              <a:gd name="connsiteY47" fmla="*/ 2038350 h 2787650"/>
              <a:gd name="connsiteX48" fmla="*/ 327025 w 4127537"/>
              <a:gd name="connsiteY48" fmla="*/ 2066925 h 2787650"/>
              <a:gd name="connsiteX49" fmla="*/ 269875 w 4127537"/>
              <a:gd name="connsiteY49" fmla="*/ 2114550 h 2787650"/>
              <a:gd name="connsiteX50" fmla="*/ 254000 w 4127537"/>
              <a:gd name="connsiteY50" fmla="*/ 2139950 h 2787650"/>
              <a:gd name="connsiteX51" fmla="*/ 225425 w 4127537"/>
              <a:gd name="connsiteY51" fmla="*/ 2174875 h 2787650"/>
              <a:gd name="connsiteX52" fmla="*/ 209550 w 4127537"/>
              <a:gd name="connsiteY52" fmla="*/ 2209800 h 2787650"/>
              <a:gd name="connsiteX53" fmla="*/ 184150 w 4127537"/>
              <a:gd name="connsiteY53" fmla="*/ 2301875 h 2787650"/>
              <a:gd name="connsiteX54" fmla="*/ 187325 w 4127537"/>
              <a:gd name="connsiteY54" fmla="*/ 2540000 h 2787650"/>
              <a:gd name="connsiteX55" fmla="*/ 196850 w 4127537"/>
              <a:gd name="connsiteY55" fmla="*/ 2568575 h 2787650"/>
              <a:gd name="connsiteX56" fmla="*/ 238125 w 4127537"/>
              <a:gd name="connsiteY56" fmla="*/ 2644775 h 2787650"/>
              <a:gd name="connsiteX57" fmla="*/ 263525 w 4127537"/>
              <a:gd name="connsiteY57" fmla="*/ 2679700 h 2787650"/>
              <a:gd name="connsiteX58" fmla="*/ 295275 w 4127537"/>
              <a:gd name="connsiteY58" fmla="*/ 2689225 h 2787650"/>
              <a:gd name="connsiteX59" fmla="*/ 349250 w 4127537"/>
              <a:gd name="connsiteY59" fmla="*/ 2720975 h 2787650"/>
              <a:gd name="connsiteX60" fmla="*/ 463550 w 4127537"/>
              <a:gd name="connsiteY60" fmla="*/ 2736850 h 2787650"/>
              <a:gd name="connsiteX61" fmla="*/ 660400 w 4127537"/>
              <a:gd name="connsiteY61" fmla="*/ 2768600 h 2787650"/>
              <a:gd name="connsiteX62" fmla="*/ 850900 w 4127537"/>
              <a:gd name="connsiteY62" fmla="*/ 2787650 h 2787650"/>
              <a:gd name="connsiteX63" fmla="*/ 1666875 w 4127537"/>
              <a:gd name="connsiteY63" fmla="*/ 2784475 h 2787650"/>
              <a:gd name="connsiteX64" fmla="*/ 1784350 w 4127537"/>
              <a:gd name="connsiteY64" fmla="*/ 2771775 h 2787650"/>
              <a:gd name="connsiteX65" fmla="*/ 2349500 w 4127537"/>
              <a:gd name="connsiteY65" fmla="*/ 2765425 h 2787650"/>
              <a:gd name="connsiteX66" fmla="*/ 2406650 w 4127537"/>
              <a:gd name="connsiteY66" fmla="*/ 2762250 h 2787650"/>
              <a:gd name="connsiteX67" fmla="*/ 2574925 w 4127537"/>
              <a:gd name="connsiteY67" fmla="*/ 2743200 h 2787650"/>
              <a:gd name="connsiteX68" fmla="*/ 2854325 w 4127537"/>
              <a:gd name="connsiteY68" fmla="*/ 2727325 h 2787650"/>
              <a:gd name="connsiteX69" fmla="*/ 3054350 w 4127537"/>
              <a:gd name="connsiteY69" fmla="*/ 2708275 h 2787650"/>
              <a:gd name="connsiteX70" fmla="*/ 3387725 w 4127537"/>
              <a:gd name="connsiteY70" fmla="*/ 2701925 h 2787650"/>
              <a:gd name="connsiteX71" fmla="*/ 3756025 w 4127537"/>
              <a:gd name="connsiteY71" fmla="*/ 2682875 h 2787650"/>
              <a:gd name="connsiteX72" fmla="*/ 3797300 w 4127537"/>
              <a:gd name="connsiteY72" fmla="*/ 2676525 h 2787650"/>
              <a:gd name="connsiteX73" fmla="*/ 3835400 w 4127537"/>
              <a:gd name="connsiteY73" fmla="*/ 2663825 h 2787650"/>
              <a:gd name="connsiteX74" fmla="*/ 3873500 w 4127537"/>
              <a:gd name="connsiteY74" fmla="*/ 2660650 h 2787650"/>
              <a:gd name="connsiteX75" fmla="*/ 3952875 w 4127537"/>
              <a:gd name="connsiteY75" fmla="*/ 2632075 h 2787650"/>
              <a:gd name="connsiteX76" fmla="*/ 3981450 w 4127537"/>
              <a:gd name="connsiteY76" fmla="*/ 2603500 h 2787650"/>
              <a:gd name="connsiteX77" fmla="*/ 4010025 w 4127537"/>
              <a:gd name="connsiteY77" fmla="*/ 2581275 h 2787650"/>
              <a:gd name="connsiteX78" fmla="*/ 4057650 w 4127537"/>
              <a:gd name="connsiteY78" fmla="*/ 2498725 h 2787650"/>
              <a:gd name="connsiteX79" fmla="*/ 4073525 w 4127537"/>
              <a:gd name="connsiteY79" fmla="*/ 2457450 h 2787650"/>
              <a:gd name="connsiteX80" fmla="*/ 4079875 w 4127537"/>
              <a:gd name="connsiteY80" fmla="*/ 2419350 h 2787650"/>
              <a:gd name="connsiteX81" fmla="*/ 4102100 w 4127537"/>
              <a:gd name="connsiteY81" fmla="*/ 2371725 h 2787650"/>
              <a:gd name="connsiteX82" fmla="*/ 4117975 w 4127537"/>
              <a:gd name="connsiteY82" fmla="*/ 2327275 h 2787650"/>
              <a:gd name="connsiteX83" fmla="*/ 4121150 w 4127537"/>
              <a:gd name="connsiteY83" fmla="*/ 1943100 h 2787650"/>
              <a:gd name="connsiteX84" fmla="*/ 4095750 w 4127537"/>
              <a:gd name="connsiteY84" fmla="*/ 1882775 h 2787650"/>
              <a:gd name="connsiteX85" fmla="*/ 4086225 w 4127537"/>
              <a:gd name="connsiteY85" fmla="*/ 1847850 h 2787650"/>
              <a:gd name="connsiteX86" fmla="*/ 4022725 w 4127537"/>
              <a:gd name="connsiteY86" fmla="*/ 1746250 h 2787650"/>
              <a:gd name="connsiteX87" fmla="*/ 3971925 w 4127537"/>
              <a:gd name="connsiteY87" fmla="*/ 1682750 h 2787650"/>
              <a:gd name="connsiteX88" fmla="*/ 3908425 w 4127537"/>
              <a:gd name="connsiteY88" fmla="*/ 1638300 h 2787650"/>
              <a:gd name="connsiteX89" fmla="*/ 3886200 w 4127537"/>
              <a:gd name="connsiteY89" fmla="*/ 1622425 h 2787650"/>
              <a:gd name="connsiteX90" fmla="*/ 3876675 w 4127537"/>
              <a:gd name="connsiteY90" fmla="*/ 1612900 h 2787650"/>
              <a:gd name="connsiteX91" fmla="*/ 3835400 w 4127537"/>
              <a:gd name="connsiteY91" fmla="*/ 1593850 h 2787650"/>
              <a:gd name="connsiteX92" fmla="*/ 3759200 w 4127537"/>
              <a:gd name="connsiteY92" fmla="*/ 1558925 h 2787650"/>
              <a:gd name="connsiteX93" fmla="*/ 3740150 w 4127537"/>
              <a:gd name="connsiteY93" fmla="*/ 1543050 h 2787650"/>
              <a:gd name="connsiteX94" fmla="*/ 3683000 w 4127537"/>
              <a:gd name="connsiteY94" fmla="*/ 1508125 h 2787650"/>
              <a:gd name="connsiteX95" fmla="*/ 3638550 w 4127537"/>
              <a:gd name="connsiteY95" fmla="*/ 1463675 h 2787650"/>
              <a:gd name="connsiteX96" fmla="*/ 3632200 w 4127537"/>
              <a:gd name="connsiteY96" fmla="*/ 1450975 h 2787650"/>
              <a:gd name="connsiteX97" fmla="*/ 3616325 w 4127537"/>
              <a:gd name="connsiteY97" fmla="*/ 1412875 h 2787650"/>
              <a:gd name="connsiteX98" fmla="*/ 3597275 w 4127537"/>
              <a:gd name="connsiteY98" fmla="*/ 1390650 h 2787650"/>
              <a:gd name="connsiteX99" fmla="*/ 3594100 w 4127537"/>
              <a:gd name="connsiteY99" fmla="*/ 1362075 h 2787650"/>
              <a:gd name="connsiteX100" fmla="*/ 3581400 w 4127537"/>
              <a:gd name="connsiteY100" fmla="*/ 1314450 h 2787650"/>
              <a:gd name="connsiteX101" fmla="*/ 3578225 w 4127537"/>
              <a:gd name="connsiteY101" fmla="*/ 866775 h 2787650"/>
              <a:gd name="connsiteX102" fmla="*/ 3565525 w 4127537"/>
              <a:gd name="connsiteY102" fmla="*/ 742950 h 2787650"/>
              <a:gd name="connsiteX103" fmla="*/ 3559175 w 4127537"/>
              <a:gd name="connsiteY103" fmla="*/ 714375 h 2787650"/>
              <a:gd name="connsiteX104" fmla="*/ 3552825 w 4127537"/>
              <a:gd name="connsiteY104" fmla="*/ 676275 h 2787650"/>
              <a:gd name="connsiteX105" fmla="*/ 3524250 w 4127537"/>
              <a:gd name="connsiteY105" fmla="*/ 615950 h 2787650"/>
              <a:gd name="connsiteX106" fmla="*/ 3498850 w 4127537"/>
              <a:gd name="connsiteY106" fmla="*/ 530225 h 2787650"/>
              <a:gd name="connsiteX107" fmla="*/ 3479800 w 4127537"/>
              <a:gd name="connsiteY107" fmla="*/ 501650 h 2787650"/>
              <a:gd name="connsiteX108" fmla="*/ 3463925 w 4127537"/>
              <a:gd name="connsiteY108" fmla="*/ 466725 h 2787650"/>
              <a:gd name="connsiteX109" fmla="*/ 3394075 w 4127537"/>
              <a:gd name="connsiteY109" fmla="*/ 387350 h 2787650"/>
              <a:gd name="connsiteX110" fmla="*/ 3302000 w 4127537"/>
              <a:gd name="connsiteY110" fmla="*/ 323850 h 2787650"/>
              <a:gd name="connsiteX111" fmla="*/ 3254375 w 4127537"/>
              <a:gd name="connsiteY111" fmla="*/ 285750 h 2787650"/>
              <a:gd name="connsiteX112" fmla="*/ 3200400 w 4127537"/>
              <a:gd name="connsiteY112" fmla="*/ 263525 h 2787650"/>
              <a:gd name="connsiteX113" fmla="*/ 3143250 w 4127537"/>
              <a:gd name="connsiteY113" fmla="*/ 234950 h 2787650"/>
              <a:gd name="connsiteX114" fmla="*/ 3073400 w 4127537"/>
              <a:gd name="connsiteY114" fmla="*/ 190500 h 2787650"/>
              <a:gd name="connsiteX115" fmla="*/ 3019425 w 4127537"/>
              <a:gd name="connsiteY115" fmla="*/ 168275 h 2787650"/>
              <a:gd name="connsiteX116" fmla="*/ 2962275 w 4127537"/>
              <a:gd name="connsiteY116" fmla="*/ 139700 h 2787650"/>
              <a:gd name="connsiteX117" fmla="*/ 2914650 w 4127537"/>
              <a:gd name="connsiteY117" fmla="*/ 120650 h 2787650"/>
              <a:gd name="connsiteX118" fmla="*/ 2778125 w 4127537"/>
              <a:gd name="connsiteY118" fmla="*/ 60325 h 2787650"/>
              <a:gd name="connsiteX119" fmla="*/ 2733675 w 4127537"/>
              <a:gd name="connsiteY119" fmla="*/ 53975 h 2787650"/>
              <a:gd name="connsiteX120" fmla="*/ 2667000 w 4127537"/>
              <a:gd name="connsiteY120" fmla="*/ 47625 h 2787650"/>
              <a:gd name="connsiteX121" fmla="*/ 2584450 w 4127537"/>
              <a:gd name="connsiteY121" fmla="*/ 34925 h 2787650"/>
              <a:gd name="connsiteX122" fmla="*/ 2336800 w 4127537"/>
              <a:gd name="connsiteY122" fmla="*/ 28575 h 2787650"/>
              <a:gd name="connsiteX123" fmla="*/ 2286000 w 4127537"/>
              <a:gd name="connsiteY123" fmla="*/ 22225 h 2787650"/>
              <a:gd name="connsiteX124" fmla="*/ 2155825 w 4127537"/>
              <a:gd name="connsiteY124" fmla="*/ 12700 h 2787650"/>
              <a:gd name="connsiteX125" fmla="*/ 1997075 w 4127537"/>
              <a:gd name="connsiteY125" fmla="*/ 0 h 2787650"/>
              <a:gd name="connsiteX126" fmla="*/ 1343025 w 4127537"/>
              <a:gd name="connsiteY126" fmla="*/ 50800 h 2787650"/>
              <a:gd name="connsiteX0" fmla="*/ 1514475 w 4127537"/>
              <a:gd name="connsiteY0" fmla="*/ 6350 h 2787650"/>
              <a:gd name="connsiteX1" fmla="*/ 1219200 w 4127537"/>
              <a:gd name="connsiteY1" fmla="*/ 53975 h 2787650"/>
              <a:gd name="connsiteX2" fmla="*/ 1165225 w 4127537"/>
              <a:gd name="connsiteY2" fmla="*/ 73025 h 2787650"/>
              <a:gd name="connsiteX3" fmla="*/ 1098550 w 4127537"/>
              <a:gd name="connsiteY3" fmla="*/ 85725 h 2787650"/>
              <a:gd name="connsiteX4" fmla="*/ 996950 w 4127537"/>
              <a:gd name="connsiteY4" fmla="*/ 114300 h 2787650"/>
              <a:gd name="connsiteX5" fmla="*/ 895350 w 4127537"/>
              <a:gd name="connsiteY5" fmla="*/ 139700 h 2787650"/>
              <a:gd name="connsiteX6" fmla="*/ 784225 w 4127537"/>
              <a:gd name="connsiteY6" fmla="*/ 190500 h 2787650"/>
              <a:gd name="connsiteX7" fmla="*/ 676275 w 4127537"/>
              <a:gd name="connsiteY7" fmla="*/ 225425 h 2787650"/>
              <a:gd name="connsiteX8" fmla="*/ 593725 w 4127537"/>
              <a:gd name="connsiteY8" fmla="*/ 257175 h 2787650"/>
              <a:gd name="connsiteX9" fmla="*/ 517525 w 4127537"/>
              <a:gd name="connsiteY9" fmla="*/ 282575 h 2787650"/>
              <a:gd name="connsiteX10" fmla="*/ 441325 w 4127537"/>
              <a:gd name="connsiteY10" fmla="*/ 320675 h 2787650"/>
              <a:gd name="connsiteX11" fmla="*/ 288925 w 4127537"/>
              <a:gd name="connsiteY11" fmla="*/ 381000 h 2787650"/>
              <a:gd name="connsiteX12" fmla="*/ 231775 w 4127537"/>
              <a:gd name="connsiteY12" fmla="*/ 415925 h 2787650"/>
              <a:gd name="connsiteX13" fmla="*/ 187325 w 4127537"/>
              <a:gd name="connsiteY13" fmla="*/ 438150 h 2787650"/>
              <a:gd name="connsiteX14" fmla="*/ 158750 w 4127537"/>
              <a:gd name="connsiteY14" fmla="*/ 476250 h 2787650"/>
              <a:gd name="connsiteX15" fmla="*/ 117475 w 4127537"/>
              <a:gd name="connsiteY15" fmla="*/ 523875 h 2787650"/>
              <a:gd name="connsiteX16" fmla="*/ 69850 w 4127537"/>
              <a:gd name="connsiteY16" fmla="*/ 593725 h 2787650"/>
              <a:gd name="connsiteX17" fmla="*/ 47625 w 4127537"/>
              <a:gd name="connsiteY17" fmla="*/ 685800 h 2787650"/>
              <a:gd name="connsiteX18" fmla="*/ 28575 w 4127537"/>
              <a:gd name="connsiteY18" fmla="*/ 720725 h 2787650"/>
              <a:gd name="connsiteX19" fmla="*/ 12700 w 4127537"/>
              <a:gd name="connsiteY19" fmla="*/ 857250 h 2787650"/>
              <a:gd name="connsiteX20" fmla="*/ 6350 w 4127537"/>
              <a:gd name="connsiteY20" fmla="*/ 895350 h 2787650"/>
              <a:gd name="connsiteX21" fmla="*/ 0 w 4127537"/>
              <a:gd name="connsiteY21" fmla="*/ 955675 h 2787650"/>
              <a:gd name="connsiteX22" fmla="*/ 15875 w 4127537"/>
              <a:gd name="connsiteY22" fmla="*/ 1193800 h 2787650"/>
              <a:gd name="connsiteX23" fmla="*/ 38100 w 4127537"/>
              <a:gd name="connsiteY23" fmla="*/ 1228725 h 2787650"/>
              <a:gd name="connsiteX24" fmla="*/ 88900 w 4127537"/>
              <a:gd name="connsiteY24" fmla="*/ 1298575 h 2787650"/>
              <a:gd name="connsiteX25" fmla="*/ 127000 w 4127537"/>
              <a:gd name="connsiteY25" fmla="*/ 1343025 h 2787650"/>
              <a:gd name="connsiteX26" fmla="*/ 177800 w 4127537"/>
              <a:gd name="connsiteY26" fmla="*/ 1384300 h 2787650"/>
              <a:gd name="connsiteX27" fmla="*/ 212725 w 4127537"/>
              <a:gd name="connsiteY27" fmla="*/ 1400175 h 2787650"/>
              <a:gd name="connsiteX28" fmla="*/ 279400 w 4127537"/>
              <a:gd name="connsiteY28" fmla="*/ 1435100 h 2787650"/>
              <a:gd name="connsiteX29" fmla="*/ 317500 w 4127537"/>
              <a:gd name="connsiteY29" fmla="*/ 1438275 h 2787650"/>
              <a:gd name="connsiteX30" fmla="*/ 384175 w 4127537"/>
              <a:gd name="connsiteY30" fmla="*/ 1457325 h 2787650"/>
              <a:gd name="connsiteX31" fmla="*/ 485775 w 4127537"/>
              <a:gd name="connsiteY31" fmla="*/ 1476375 h 2787650"/>
              <a:gd name="connsiteX32" fmla="*/ 546100 w 4127537"/>
              <a:gd name="connsiteY32" fmla="*/ 1485900 h 2787650"/>
              <a:gd name="connsiteX33" fmla="*/ 568325 w 4127537"/>
              <a:gd name="connsiteY33" fmla="*/ 1498600 h 2787650"/>
              <a:gd name="connsiteX34" fmla="*/ 590550 w 4127537"/>
              <a:gd name="connsiteY34" fmla="*/ 1508125 h 2787650"/>
              <a:gd name="connsiteX35" fmla="*/ 609600 w 4127537"/>
              <a:gd name="connsiteY35" fmla="*/ 1520825 h 2787650"/>
              <a:gd name="connsiteX36" fmla="*/ 619125 w 4127537"/>
              <a:gd name="connsiteY36" fmla="*/ 1530350 h 2787650"/>
              <a:gd name="connsiteX37" fmla="*/ 635000 w 4127537"/>
              <a:gd name="connsiteY37" fmla="*/ 1536700 h 2787650"/>
              <a:gd name="connsiteX38" fmla="*/ 663575 w 4127537"/>
              <a:gd name="connsiteY38" fmla="*/ 1552575 h 2787650"/>
              <a:gd name="connsiteX39" fmla="*/ 692150 w 4127537"/>
              <a:gd name="connsiteY39" fmla="*/ 1587500 h 2787650"/>
              <a:gd name="connsiteX40" fmla="*/ 711200 w 4127537"/>
              <a:gd name="connsiteY40" fmla="*/ 1609725 h 2787650"/>
              <a:gd name="connsiteX41" fmla="*/ 701675 w 4127537"/>
              <a:gd name="connsiteY41" fmla="*/ 1911350 h 2787650"/>
              <a:gd name="connsiteX42" fmla="*/ 666750 w 4127537"/>
              <a:gd name="connsiteY42" fmla="*/ 1930400 h 2787650"/>
              <a:gd name="connsiteX43" fmla="*/ 587375 w 4127537"/>
              <a:gd name="connsiteY43" fmla="*/ 1952625 h 2787650"/>
              <a:gd name="connsiteX44" fmla="*/ 542925 w 4127537"/>
              <a:gd name="connsiteY44" fmla="*/ 1968500 h 2787650"/>
              <a:gd name="connsiteX45" fmla="*/ 501650 w 4127537"/>
              <a:gd name="connsiteY45" fmla="*/ 1981200 h 2787650"/>
              <a:gd name="connsiteX46" fmla="*/ 412750 w 4127537"/>
              <a:gd name="connsiteY46" fmla="*/ 2022475 h 2787650"/>
              <a:gd name="connsiteX47" fmla="*/ 377825 w 4127537"/>
              <a:gd name="connsiteY47" fmla="*/ 2038350 h 2787650"/>
              <a:gd name="connsiteX48" fmla="*/ 327025 w 4127537"/>
              <a:gd name="connsiteY48" fmla="*/ 2066925 h 2787650"/>
              <a:gd name="connsiteX49" fmla="*/ 269875 w 4127537"/>
              <a:gd name="connsiteY49" fmla="*/ 2114550 h 2787650"/>
              <a:gd name="connsiteX50" fmla="*/ 254000 w 4127537"/>
              <a:gd name="connsiteY50" fmla="*/ 2139950 h 2787650"/>
              <a:gd name="connsiteX51" fmla="*/ 225425 w 4127537"/>
              <a:gd name="connsiteY51" fmla="*/ 2174875 h 2787650"/>
              <a:gd name="connsiteX52" fmla="*/ 209550 w 4127537"/>
              <a:gd name="connsiteY52" fmla="*/ 2209800 h 2787650"/>
              <a:gd name="connsiteX53" fmla="*/ 184150 w 4127537"/>
              <a:gd name="connsiteY53" fmla="*/ 2301875 h 2787650"/>
              <a:gd name="connsiteX54" fmla="*/ 187325 w 4127537"/>
              <a:gd name="connsiteY54" fmla="*/ 2540000 h 2787650"/>
              <a:gd name="connsiteX55" fmla="*/ 196850 w 4127537"/>
              <a:gd name="connsiteY55" fmla="*/ 2568575 h 2787650"/>
              <a:gd name="connsiteX56" fmla="*/ 238125 w 4127537"/>
              <a:gd name="connsiteY56" fmla="*/ 2644775 h 2787650"/>
              <a:gd name="connsiteX57" fmla="*/ 263525 w 4127537"/>
              <a:gd name="connsiteY57" fmla="*/ 2679700 h 2787650"/>
              <a:gd name="connsiteX58" fmla="*/ 295275 w 4127537"/>
              <a:gd name="connsiteY58" fmla="*/ 2689225 h 2787650"/>
              <a:gd name="connsiteX59" fmla="*/ 349250 w 4127537"/>
              <a:gd name="connsiteY59" fmla="*/ 2720975 h 2787650"/>
              <a:gd name="connsiteX60" fmla="*/ 463550 w 4127537"/>
              <a:gd name="connsiteY60" fmla="*/ 2736850 h 2787650"/>
              <a:gd name="connsiteX61" fmla="*/ 660400 w 4127537"/>
              <a:gd name="connsiteY61" fmla="*/ 2768600 h 2787650"/>
              <a:gd name="connsiteX62" fmla="*/ 850900 w 4127537"/>
              <a:gd name="connsiteY62" fmla="*/ 2787650 h 2787650"/>
              <a:gd name="connsiteX63" fmla="*/ 1666875 w 4127537"/>
              <a:gd name="connsiteY63" fmla="*/ 2784475 h 2787650"/>
              <a:gd name="connsiteX64" fmla="*/ 1784350 w 4127537"/>
              <a:gd name="connsiteY64" fmla="*/ 2771775 h 2787650"/>
              <a:gd name="connsiteX65" fmla="*/ 2349500 w 4127537"/>
              <a:gd name="connsiteY65" fmla="*/ 2765425 h 2787650"/>
              <a:gd name="connsiteX66" fmla="*/ 2406650 w 4127537"/>
              <a:gd name="connsiteY66" fmla="*/ 2762250 h 2787650"/>
              <a:gd name="connsiteX67" fmla="*/ 2574925 w 4127537"/>
              <a:gd name="connsiteY67" fmla="*/ 2743200 h 2787650"/>
              <a:gd name="connsiteX68" fmla="*/ 2854325 w 4127537"/>
              <a:gd name="connsiteY68" fmla="*/ 2727325 h 2787650"/>
              <a:gd name="connsiteX69" fmla="*/ 3054350 w 4127537"/>
              <a:gd name="connsiteY69" fmla="*/ 2708275 h 2787650"/>
              <a:gd name="connsiteX70" fmla="*/ 3387725 w 4127537"/>
              <a:gd name="connsiteY70" fmla="*/ 2701925 h 2787650"/>
              <a:gd name="connsiteX71" fmla="*/ 3756025 w 4127537"/>
              <a:gd name="connsiteY71" fmla="*/ 2682875 h 2787650"/>
              <a:gd name="connsiteX72" fmla="*/ 3797300 w 4127537"/>
              <a:gd name="connsiteY72" fmla="*/ 2676525 h 2787650"/>
              <a:gd name="connsiteX73" fmla="*/ 3835400 w 4127537"/>
              <a:gd name="connsiteY73" fmla="*/ 2663825 h 2787650"/>
              <a:gd name="connsiteX74" fmla="*/ 3873500 w 4127537"/>
              <a:gd name="connsiteY74" fmla="*/ 2660650 h 2787650"/>
              <a:gd name="connsiteX75" fmla="*/ 3952875 w 4127537"/>
              <a:gd name="connsiteY75" fmla="*/ 2632075 h 2787650"/>
              <a:gd name="connsiteX76" fmla="*/ 3981450 w 4127537"/>
              <a:gd name="connsiteY76" fmla="*/ 2603500 h 2787650"/>
              <a:gd name="connsiteX77" fmla="*/ 4010025 w 4127537"/>
              <a:gd name="connsiteY77" fmla="*/ 2581275 h 2787650"/>
              <a:gd name="connsiteX78" fmla="*/ 4057650 w 4127537"/>
              <a:gd name="connsiteY78" fmla="*/ 2498725 h 2787650"/>
              <a:gd name="connsiteX79" fmla="*/ 4073525 w 4127537"/>
              <a:gd name="connsiteY79" fmla="*/ 2457450 h 2787650"/>
              <a:gd name="connsiteX80" fmla="*/ 4079875 w 4127537"/>
              <a:gd name="connsiteY80" fmla="*/ 2419350 h 2787650"/>
              <a:gd name="connsiteX81" fmla="*/ 4102100 w 4127537"/>
              <a:gd name="connsiteY81" fmla="*/ 2371725 h 2787650"/>
              <a:gd name="connsiteX82" fmla="*/ 4117975 w 4127537"/>
              <a:gd name="connsiteY82" fmla="*/ 2327275 h 2787650"/>
              <a:gd name="connsiteX83" fmla="*/ 4121150 w 4127537"/>
              <a:gd name="connsiteY83" fmla="*/ 1943100 h 2787650"/>
              <a:gd name="connsiteX84" fmla="*/ 4095750 w 4127537"/>
              <a:gd name="connsiteY84" fmla="*/ 1882775 h 2787650"/>
              <a:gd name="connsiteX85" fmla="*/ 4086225 w 4127537"/>
              <a:gd name="connsiteY85" fmla="*/ 1847850 h 2787650"/>
              <a:gd name="connsiteX86" fmla="*/ 4022725 w 4127537"/>
              <a:gd name="connsiteY86" fmla="*/ 1746250 h 2787650"/>
              <a:gd name="connsiteX87" fmla="*/ 3971925 w 4127537"/>
              <a:gd name="connsiteY87" fmla="*/ 1682750 h 2787650"/>
              <a:gd name="connsiteX88" fmla="*/ 3908425 w 4127537"/>
              <a:gd name="connsiteY88" fmla="*/ 1638300 h 2787650"/>
              <a:gd name="connsiteX89" fmla="*/ 3886200 w 4127537"/>
              <a:gd name="connsiteY89" fmla="*/ 1622425 h 2787650"/>
              <a:gd name="connsiteX90" fmla="*/ 3876675 w 4127537"/>
              <a:gd name="connsiteY90" fmla="*/ 1612900 h 2787650"/>
              <a:gd name="connsiteX91" fmla="*/ 3835400 w 4127537"/>
              <a:gd name="connsiteY91" fmla="*/ 1593850 h 2787650"/>
              <a:gd name="connsiteX92" fmla="*/ 3759200 w 4127537"/>
              <a:gd name="connsiteY92" fmla="*/ 1558925 h 2787650"/>
              <a:gd name="connsiteX93" fmla="*/ 3740150 w 4127537"/>
              <a:gd name="connsiteY93" fmla="*/ 1543050 h 2787650"/>
              <a:gd name="connsiteX94" fmla="*/ 3683000 w 4127537"/>
              <a:gd name="connsiteY94" fmla="*/ 1508125 h 2787650"/>
              <a:gd name="connsiteX95" fmla="*/ 3638550 w 4127537"/>
              <a:gd name="connsiteY95" fmla="*/ 1463675 h 2787650"/>
              <a:gd name="connsiteX96" fmla="*/ 3632200 w 4127537"/>
              <a:gd name="connsiteY96" fmla="*/ 1450975 h 2787650"/>
              <a:gd name="connsiteX97" fmla="*/ 3616325 w 4127537"/>
              <a:gd name="connsiteY97" fmla="*/ 1412875 h 2787650"/>
              <a:gd name="connsiteX98" fmla="*/ 3597275 w 4127537"/>
              <a:gd name="connsiteY98" fmla="*/ 1390650 h 2787650"/>
              <a:gd name="connsiteX99" fmla="*/ 3594100 w 4127537"/>
              <a:gd name="connsiteY99" fmla="*/ 1362075 h 2787650"/>
              <a:gd name="connsiteX100" fmla="*/ 3581400 w 4127537"/>
              <a:gd name="connsiteY100" fmla="*/ 1314450 h 2787650"/>
              <a:gd name="connsiteX101" fmla="*/ 3578225 w 4127537"/>
              <a:gd name="connsiteY101" fmla="*/ 866775 h 2787650"/>
              <a:gd name="connsiteX102" fmla="*/ 3565525 w 4127537"/>
              <a:gd name="connsiteY102" fmla="*/ 742950 h 2787650"/>
              <a:gd name="connsiteX103" fmla="*/ 3559175 w 4127537"/>
              <a:gd name="connsiteY103" fmla="*/ 714375 h 2787650"/>
              <a:gd name="connsiteX104" fmla="*/ 3552825 w 4127537"/>
              <a:gd name="connsiteY104" fmla="*/ 676275 h 2787650"/>
              <a:gd name="connsiteX105" fmla="*/ 3524250 w 4127537"/>
              <a:gd name="connsiteY105" fmla="*/ 615950 h 2787650"/>
              <a:gd name="connsiteX106" fmla="*/ 3498850 w 4127537"/>
              <a:gd name="connsiteY106" fmla="*/ 530225 h 2787650"/>
              <a:gd name="connsiteX107" fmla="*/ 3479800 w 4127537"/>
              <a:gd name="connsiteY107" fmla="*/ 501650 h 2787650"/>
              <a:gd name="connsiteX108" fmla="*/ 3463925 w 4127537"/>
              <a:gd name="connsiteY108" fmla="*/ 466725 h 2787650"/>
              <a:gd name="connsiteX109" fmla="*/ 3394075 w 4127537"/>
              <a:gd name="connsiteY109" fmla="*/ 387350 h 2787650"/>
              <a:gd name="connsiteX110" fmla="*/ 3302000 w 4127537"/>
              <a:gd name="connsiteY110" fmla="*/ 323850 h 2787650"/>
              <a:gd name="connsiteX111" fmla="*/ 3254375 w 4127537"/>
              <a:gd name="connsiteY111" fmla="*/ 285750 h 2787650"/>
              <a:gd name="connsiteX112" fmla="*/ 3200400 w 4127537"/>
              <a:gd name="connsiteY112" fmla="*/ 263525 h 2787650"/>
              <a:gd name="connsiteX113" fmla="*/ 3143250 w 4127537"/>
              <a:gd name="connsiteY113" fmla="*/ 234950 h 2787650"/>
              <a:gd name="connsiteX114" fmla="*/ 3073400 w 4127537"/>
              <a:gd name="connsiteY114" fmla="*/ 190500 h 2787650"/>
              <a:gd name="connsiteX115" fmla="*/ 3019425 w 4127537"/>
              <a:gd name="connsiteY115" fmla="*/ 168275 h 2787650"/>
              <a:gd name="connsiteX116" fmla="*/ 2962275 w 4127537"/>
              <a:gd name="connsiteY116" fmla="*/ 139700 h 2787650"/>
              <a:gd name="connsiteX117" fmla="*/ 2914650 w 4127537"/>
              <a:gd name="connsiteY117" fmla="*/ 120650 h 2787650"/>
              <a:gd name="connsiteX118" fmla="*/ 2778125 w 4127537"/>
              <a:gd name="connsiteY118" fmla="*/ 60325 h 2787650"/>
              <a:gd name="connsiteX119" fmla="*/ 2733675 w 4127537"/>
              <a:gd name="connsiteY119" fmla="*/ 53975 h 2787650"/>
              <a:gd name="connsiteX120" fmla="*/ 2667000 w 4127537"/>
              <a:gd name="connsiteY120" fmla="*/ 47625 h 2787650"/>
              <a:gd name="connsiteX121" fmla="*/ 2584450 w 4127537"/>
              <a:gd name="connsiteY121" fmla="*/ 34925 h 2787650"/>
              <a:gd name="connsiteX122" fmla="*/ 2336800 w 4127537"/>
              <a:gd name="connsiteY122" fmla="*/ 28575 h 2787650"/>
              <a:gd name="connsiteX123" fmla="*/ 2286000 w 4127537"/>
              <a:gd name="connsiteY123" fmla="*/ 22225 h 2787650"/>
              <a:gd name="connsiteX124" fmla="*/ 2155825 w 4127537"/>
              <a:gd name="connsiteY124" fmla="*/ 12700 h 2787650"/>
              <a:gd name="connsiteX125" fmla="*/ 1997075 w 4127537"/>
              <a:gd name="connsiteY125" fmla="*/ 0 h 2787650"/>
              <a:gd name="connsiteX126" fmla="*/ 1514475 w 4127537"/>
              <a:gd name="connsiteY126" fmla="*/ 6350 h 2787650"/>
              <a:gd name="connsiteX0" fmla="*/ 1482725 w 4127537"/>
              <a:gd name="connsiteY0" fmla="*/ 6350 h 2787650"/>
              <a:gd name="connsiteX1" fmla="*/ 1219200 w 4127537"/>
              <a:gd name="connsiteY1" fmla="*/ 53975 h 2787650"/>
              <a:gd name="connsiteX2" fmla="*/ 1165225 w 4127537"/>
              <a:gd name="connsiteY2" fmla="*/ 73025 h 2787650"/>
              <a:gd name="connsiteX3" fmla="*/ 1098550 w 4127537"/>
              <a:gd name="connsiteY3" fmla="*/ 85725 h 2787650"/>
              <a:gd name="connsiteX4" fmla="*/ 996950 w 4127537"/>
              <a:gd name="connsiteY4" fmla="*/ 114300 h 2787650"/>
              <a:gd name="connsiteX5" fmla="*/ 895350 w 4127537"/>
              <a:gd name="connsiteY5" fmla="*/ 139700 h 2787650"/>
              <a:gd name="connsiteX6" fmla="*/ 784225 w 4127537"/>
              <a:gd name="connsiteY6" fmla="*/ 190500 h 2787650"/>
              <a:gd name="connsiteX7" fmla="*/ 676275 w 4127537"/>
              <a:gd name="connsiteY7" fmla="*/ 225425 h 2787650"/>
              <a:gd name="connsiteX8" fmla="*/ 593725 w 4127537"/>
              <a:gd name="connsiteY8" fmla="*/ 257175 h 2787650"/>
              <a:gd name="connsiteX9" fmla="*/ 517525 w 4127537"/>
              <a:gd name="connsiteY9" fmla="*/ 282575 h 2787650"/>
              <a:gd name="connsiteX10" fmla="*/ 441325 w 4127537"/>
              <a:gd name="connsiteY10" fmla="*/ 320675 h 2787650"/>
              <a:gd name="connsiteX11" fmla="*/ 288925 w 4127537"/>
              <a:gd name="connsiteY11" fmla="*/ 381000 h 2787650"/>
              <a:gd name="connsiteX12" fmla="*/ 231775 w 4127537"/>
              <a:gd name="connsiteY12" fmla="*/ 415925 h 2787650"/>
              <a:gd name="connsiteX13" fmla="*/ 187325 w 4127537"/>
              <a:gd name="connsiteY13" fmla="*/ 438150 h 2787650"/>
              <a:gd name="connsiteX14" fmla="*/ 158750 w 4127537"/>
              <a:gd name="connsiteY14" fmla="*/ 476250 h 2787650"/>
              <a:gd name="connsiteX15" fmla="*/ 117475 w 4127537"/>
              <a:gd name="connsiteY15" fmla="*/ 523875 h 2787650"/>
              <a:gd name="connsiteX16" fmla="*/ 69850 w 4127537"/>
              <a:gd name="connsiteY16" fmla="*/ 593725 h 2787650"/>
              <a:gd name="connsiteX17" fmla="*/ 47625 w 4127537"/>
              <a:gd name="connsiteY17" fmla="*/ 685800 h 2787650"/>
              <a:gd name="connsiteX18" fmla="*/ 28575 w 4127537"/>
              <a:gd name="connsiteY18" fmla="*/ 720725 h 2787650"/>
              <a:gd name="connsiteX19" fmla="*/ 12700 w 4127537"/>
              <a:gd name="connsiteY19" fmla="*/ 857250 h 2787650"/>
              <a:gd name="connsiteX20" fmla="*/ 6350 w 4127537"/>
              <a:gd name="connsiteY20" fmla="*/ 895350 h 2787650"/>
              <a:gd name="connsiteX21" fmla="*/ 0 w 4127537"/>
              <a:gd name="connsiteY21" fmla="*/ 955675 h 2787650"/>
              <a:gd name="connsiteX22" fmla="*/ 15875 w 4127537"/>
              <a:gd name="connsiteY22" fmla="*/ 1193800 h 2787650"/>
              <a:gd name="connsiteX23" fmla="*/ 38100 w 4127537"/>
              <a:gd name="connsiteY23" fmla="*/ 1228725 h 2787650"/>
              <a:gd name="connsiteX24" fmla="*/ 88900 w 4127537"/>
              <a:gd name="connsiteY24" fmla="*/ 1298575 h 2787650"/>
              <a:gd name="connsiteX25" fmla="*/ 127000 w 4127537"/>
              <a:gd name="connsiteY25" fmla="*/ 1343025 h 2787650"/>
              <a:gd name="connsiteX26" fmla="*/ 177800 w 4127537"/>
              <a:gd name="connsiteY26" fmla="*/ 1384300 h 2787650"/>
              <a:gd name="connsiteX27" fmla="*/ 212725 w 4127537"/>
              <a:gd name="connsiteY27" fmla="*/ 1400175 h 2787650"/>
              <a:gd name="connsiteX28" fmla="*/ 279400 w 4127537"/>
              <a:gd name="connsiteY28" fmla="*/ 1435100 h 2787650"/>
              <a:gd name="connsiteX29" fmla="*/ 317500 w 4127537"/>
              <a:gd name="connsiteY29" fmla="*/ 1438275 h 2787650"/>
              <a:gd name="connsiteX30" fmla="*/ 384175 w 4127537"/>
              <a:gd name="connsiteY30" fmla="*/ 1457325 h 2787650"/>
              <a:gd name="connsiteX31" fmla="*/ 485775 w 4127537"/>
              <a:gd name="connsiteY31" fmla="*/ 1476375 h 2787650"/>
              <a:gd name="connsiteX32" fmla="*/ 546100 w 4127537"/>
              <a:gd name="connsiteY32" fmla="*/ 1485900 h 2787650"/>
              <a:gd name="connsiteX33" fmla="*/ 568325 w 4127537"/>
              <a:gd name="connsiteY33" fmla="*/ 1498600 h 2787650"/>
              <a:gd name="connsiteX34" fmla="*/ 590550 w 4127537"/>
              <a:gd name="connsiteY34" fmla="*/ 1508125 h 2787650"/>
              <a:gd name="connsiteX35" fmla="*/ 609600 w 4127537"/>
              <a:gd name="connsiteY35" fmla="*/ 1520825 h 2787650"/>
              <a:gd name="connsiteX36" fmla="*/ 619125 w 4127537"/>
              <a:gd name="connsiteY36" fmla="*/ 1530350 h 2787650"/>
              <a:gd name="connsiteX37" fmla="*/ 635000 w 4127537"/>
              <a:gd name="connsiteY37" fmla="*/ 1536700 h 2787650"/>
              <a:gd name="connsiteX38" fmla="*/ 663575 w 4127537"/>
              <a:gd name="connsiteY38" fmla="*/ 1552575 h 2787650"/>
              <a:gd name="connsiteX39" fmla="*/ 692150 w 4127537"/>
              <a:gd name="connsiteY39" fmla="*/ 1587500 h 2787650"/>
              <a:gd name="connsiteX40" fmla="*/ 711200 w 4127537"/>
              <a:gd name="connsiteY40" fmla="*/ 1609725 h 2787650"/>
              <a:gd name="connsiteX41" fmla="*/ 701675 w 4127537"/>
              <a:gd name="connsiteY41" fmla="*/ 1911350 h 2787650"/>
              <a:gd name="connsiteX42" fmla="*/ 666750 w 4127537"/>
              <a:gd name="connsiteY42" fmla="*/ 1930400 h 2787650"/>
              <a:gd name="connsiteX43" fmla="*/ 587375 w 4127537"/>
              <a:gd name="connsiteY43" fmla="*/ 1952625 h 2787650"/>
              <a:gd name="connsiteX44" fmla="*/ 542925 w 4127537"/>
              <a:gd name="connsiteY44" fmla="*/ 1968500 h 2787650"/>
              <a:gd name="connsiteX45" fmla="*/ 501650 w 4127537"/>
              <a:gd name="connsiteY45" fmla="*/ 1981200 h 2787650"/>
              <a:gd name="connsiteX46" fmla="*/ 412750 w 4127537"/>
              <a:gd name="connsiteY46" fmla="*/ 2022475 h 2787650"/>
              <a:gd name="connsiteX47" fmla="*/ 377825 w 4127537"/>
              <a:gd name="connsiteY47" fmla="*/ 2038350 h 2787650"/>
              <a:gd name="connsiteX48" fmla="*/ 327025 w 4127537"/>
              <a:gd name="connsiteY48" fmla="*/ 2066925 h 2787650"/>
              <a:gd name="connsiteX49" fmla="*/ 269875 w 4127537"/>
              <a:gd name="connsiteY49" fmla="*/ 2114550 h 2787650"/>
              <a:gd name="connsiteX50" fmla="*/ 254000 w 4127537"/>
              <a:gd name="connsiteY50" fmla="*/ 2139950 h 2787650"/>
              <a:gd name="connsiteX51" fmla="*/ 225425 w 4127537"/>
              <a:gd name="connsiteY51" fmla="*/ 2174875 h 2787650"/>
              <a:gd name="connsiteX52" fmla="*/ 209550 w 4127537"/>
              <a:gd name="connsiteY52" fmla="*/ 2209800 h 2787650"/>
              <a:gd name="connsiteX53" fmla="*/ 184150 w 4127537"/>
              <a:gd name="connsiteY53" fmla="*/ 2301875 h 2787650"/>
              <a:gd name="connsiteX54" fmla="*/ 187325 w 4127537"/>
              <a:gd name="connsiteY54" fmla="*/ 2540000 h 2787650"/>
              <a:gd name="connsiteX55" fmla="*/ 196850 w 4127537"/>
              <a:gd name="connsiteY55" fmla="*/ 2568575 h 2787650"/>
              <a:gd name="connsiteX56" fmla="*/ 238125 w 4127537"/>
              <a:gd name="connsiteY56" fmla="*/ 2644775 h 2787650"/>
              <a:gd name="connsiteX57" fmla="*/ 263525 w 4127537"/>
              <a:gd name="connsiteY57" fmla="*/ 2679700 h 2787650"/>
              <a:gd name="connsiteX58" fmla="*/ 295275 w 4127537"/>
              <a:gd name="connsiteY58" fmla="*/ 2689225 h 2787650"/>
              <a:gd name="connsiteX59" fmla="*/ 349250 w 4127537"/>
              <a:gd name="connsiteY59" fmla="*/ 2720975 h 2787650"/>
              <a:gd name="connsiteX60" fmla="*/ 463550 w 4127537"/>
              <a:gd name="connsiteY60" fmla="*/ 2736850 h 2787650"/>
              <a:gd name="connsiteX61" fmla="*/ 660400 w 4127537"/>
              <a:gd name="connsiteY61" fmla="*/ 2768600 h 2787650"/>
              <a:gd name="connsiteX62" fmla="*/ 850900 w 4127537"/>
              <a:gd name="connsiteY62" fmla="*/ 2787650 h 2787650"/>
              <a:gd name="connsiteX63" fmla="*/ 1666875 w 4127537"/>
              <a:gd name="connsiteY63" fmla="*/ 2784475 h 2787650"/>
              <a:gd name="connsiteX64" fmla="*/ 1784350 w 4127537"/>
              <a:gd name="connsiteY64" fmla="*/ 2771775 h 2787650"/>
              <a:gd name="connsiteX65" fmla="*/ 2349500 w 4127537"/>
              <a:gd name="connsiteY65" fmla="*/ 2765425 h 2787650"/>
              <a:gd name="connsiteX66" fmla="*/ 2406650 w 4127537"/>
              <a:gd name="connsiteY66" fmla="*/ 2762250 h 2787650"/>
              <a:gd name="connsiteX67" fmla="*/ 2574925 w 4127537"/>
              <a:gd name="connsiteY67" fmla="*/ 2743200 h 2787650"/>
              <a:gd name="connsiteX68" fmla="*/ 2854325 w 4127537"/>
              <a:gd name="connsiteY68" fmla="*/ 2727325 h 2787650"/>
              <a:gd name="connsiteX69" fmla="*/ 3054350 w 4127537"/>
              <a:gd name="connsiteY69" fmla="*/ 2708275 h 2787650"/>
              <a:gd name="connsiteX70" fmla="*/ 3387725 w 4127537"/>
              <a:gd name="connsiteY70" fmla="*/ 2701925 h 2787650"/>
              <a:gd name="connsiteX71" fmla="*/ 3756025 w 4127537"/>
              <a:gd name="connsiteY71" fmla="*/ 2682875 h 2787650"/>
              <a:gd name="connsiteX72" fmla="*/ 3797300 w 4127537"/>
              <a:gd name="connsiteY72" fmla="*/ 2676525 h 2787650"/>
              <a:gd name="connsiteX73" fmla="*/ 3835400 w 4127537"/>
              <a:gd name="connsiteY73" fmla="*/ 2663825 h 2787650"/>
              <a:gd name="connsiteX74" fmla="*/ 3873500 w 4127537"/>
              <a:gd name="connsiteY74" fmla="*/ 2660650 h 2787650"/>
              <a:gd name="connsiteX75" fmla="*/ 3952875 w 4127537"/>
              <a:gd name="connsiteY75" fmla="*/ 2632075 h 2787650"/>
              <a:gd name="connsiteX76" fmla="*/ 3981450 w 4127537"/>
              <a:gd name="connsiteY76" fmla="*/ 2603500 h 2787650"/>
              <a:gd name="connsiteX77" fmla="*/ 4010025 w 4127537"/>
              <a:gd name="connsiteY77" fmla="*/ 2581275 h 2787650"/>
              <a:gd name="connsiteX78" fmla="*/ 4057650 w 4127537"/>
              <a:gd name="connsiteY78" fmla="*/ 2498725 h 2787650"/>
              <a:gd name="connsiteX79" fmla="*/ 4073525 w 4127537"/>
              <a:gd name="connsiteY79" fmla="*/ 2457450 h 2787650"/>
              <a:gd name="connsiteX80" fmla="*/ 4079875 w 4127537"/>
              <a:gd name="connsiteY80" fmla="*/ 2419350 h 2787650"/>
              <a:gd name="connsiteX81" fmla="*/ 4102100 w 4127537"/>
              <a:gd name="connsiteY81" fmla="*/ 2371725 h 2787650"/>
              <a:gd name="connsiteX82" fmla="*/ 4117975 w 4127537"/>
              <a:gd name="connsiteY82" fmla="*/ 2327275 h 2787650"/>
              <a:gd name="connsiteX83" fmla="*/ 4121150 w 4127537"/>
              <a:gd name="connsiteY83" fmla="*/ 1943100 h 2787650"/>
              <a:gd name="connsiteX84" fmla="*/ 4095750 w 4127537"/>
              <a:gd name="connsiteY84" fmla="*/ 1882775 h 2787650"/>
              <a:gd name="connsiteX85" fmla="*/ 4086225 w 4127537"/>
              <a:gd name="connsiteY85" fmla="*/ 1847850 h 2787650"/>
              <a:gd name="connsiteX86" fmla="*/ 4022725 w 4127537"/>
              <a:gd name="connsiteY86" fmla="*/ 1746250 h 2787650"/>
              <a:gd name="connsiteX87" fmla="*/ 3971925 w 4127537"/>
              <a:gd name="connsiteY87" fmla="*/ 1682750 h 2787650"/>
              <a:gd name="connsiteX88" fmla="*/ 3908425 w 4127537"/>
              <a:gd name="connsiteY88" fmla="*/ 1638300 h 2787650"/>
              <a:gd name="connsiteX89" fmla="*/ 3886200 w 4127537"/>
              <a:gd name="connsiteY89" fmla="*/ 1622425 h 2787650"/>
              <a:gd name="connsiteX90" fmla="*/ 3876675 w 4127537"/>
              <a:gd name="connsiteY90" fmla="*/ 1612900 h 2787650"/>
              <a:gd name="connsiteX91" fmla="*/ 3835400 w 4127537"/>
              <a:gd name="connsiteY91" fmla="*/ 1593850 h 2787650"/>
              <a:gd name="connsiteX92" fmla="*/ 3759200 w 4127537"/>
              <a:gd name="connsiteY92" fmla="*/ 1558925 h 2787650"/>
              <a:gd name="connsiteX93" fmla="*/ 3740150 w 4127537"/>
              <a:gd name="connsiteY93" fmla="*/ 1543050 h 2787650"/>
              <a:gd name="connsiteX94" fmla="*/ 3683000 w 4127537"/>
              <a:gd name="connsiteY94" fmla="*/ 1508125 h 2787650"/>
              <a:gd name="connsiteX95" fmla="*/ 3638550 w 4127537"/>
              <a:gd name="connsiteY95" fmla="*/ 1463675 h 2787650"/>
              <a:gd name="connsiteX96" fmla="*/ 3632200 w 4127537"/>
              <a:gd name="connsiteY96" fmla="*/ 1450975 h 2787650"/>
              <a:gd name="connsiteX97" fmla="*/ 3616325 w 4127537"/>
              <a:gd name="connsiteY97" fmla="*/ 1412875 h 2787650"/>
              <a:gd name="connsiteX98" fmla="*/ 3597275 w 4127537"/>
              <a:gd name="connsiteY98" fmla="*/ 1390650 h 2787650"/>
              <a:gd name="connsiteX99" fmla="*/ 3594100 w 4127537"/>
              <a:gd name="connsiteY99" fmla="*/ 1362075 h 2787650"/>
              <a:gd name="connsiteX100" fmla="*/ 3581400 w 4127537"/>
              <a:gd name="connsiteY100" fmla="*/ 1314450 h 2787650"/>
              <a:gd name="connsiteX101" fmla="*/ 3578225 w 4127537"/>
              <a:gd name="connsiteY101" fmla="*/ 866775 h 2787650"/>
              <a:gd name="connsiteX102" fmla="*/ 3565525 w 4127537"/>
              <a:gd name="connsiteY102" fmla="*/ 742950 h 2787650"/>
              <a:gd name="connsiteX103" fmla="*/ 3559175 w 4127537"/>
              <a:gd name="connsiteY103" fmla="*/ 714375 h 2787650"/>
              <a:gd name="connsiteX104" fmla="*/ 3552825 w 4127537"/>
              <a:gd name="connsiteY104" fmla="*/ 676275 h 2787650"/>
              <a:gd name="connsiteX105" fmla="*/ 3524250 w 4127537"/>
              <a:gd name="connsiteY105" fmla="*/ 615950 h 2787650"/>
              <a:gd name="connsiteX106" fmla="*/ 3498850 w 4127537"/>
              <a:gd name="connsiteY106" fmla="*/ 530225 h 2787650"/>
              <a:gd name="connsiteX107" fmla="*/ 3479800 w 4127537"/>
              <a:gd name="connsiteY107" fmla="*/ 501650 h 2787650"/>
              <a:gd name="connsiteX108" fmla="*/ 3463925 w 4127537"/>
              <a:gd name="connsiteY108" fmla="*/ 466725 h 2787650"/>
              <a:gd name="connsiteX109" fmla="*/ 3394075 w 4127537"/>
              <a:gd name="connsiteY109" fmla="*/ 387350 h 2787650"/>
              <a:gd name="connsiteX110" fmla="*/ 3302000 w 4127537"/>
              <a:gd name="connsiteY110" fmla="*/ 323850 h 2787650"/>
              <a:gd name="connsiteX111" fmla="*/ 3254375 w 4127537"/>
              <a:gd name="connsiteY111" fmla="*/ 285750 h 2787650"/>
              <a:gd name="connsiteX112" fmla="*/ 3200400 w 4127537"/>
              <a:gd name="connsiteY112" fmla="*/ 263525 h 2787650"/>
              <a:gd name="connsiteX113" fmla="*/ 3143250 w 4127537"/>
              <a:gd name="connsiteY113" fmla="*/ 234950 h 2787650"/>
              <a:gd name="connsiteX114" fmla="*/ 3073400 w 4127537"/>
              <a:gd name="connsiteY114" fmla="*/ 190500 h 2787650"/>
              <a:gd name="connsiteX115" fmla="*/ 3019425 w 4127537"/>
              <a:gd name="connsiteY115" fmla="*/ 168275 h 2787650"/>
              <a:gd name="connsiteX116" fmla="*/ 2962275 w 4127537"/>
              <a:gd name="connsiteY116" fmla="*/ 139700 h 2787650"/>
              <a:gd name="connsiteX117" fmla="*/ 2914650 w 4127537"/>
              <a:gd name="connsiteY117" fmla="*/ 120650 h 2787650"/>
              <a:gd name="connsiteX118" fmla="*/ 2778125 w 4127537"/>
              <a:gd name="connsiteY118" fmla="*/ 60325 h 2787650"/>
              <a:gd name="connsiteX119" fmla="*/ 2733675 w 4127537"/>
              <a:gd name="connsiteY119" fmla="*/ 53975 h 2787650"/>
              <a:gd name="connsiteX120" fmla="*/ 2667000 w 4127537"/>
              <a:gd name="connsiteY120" fmla="*/ 47625 h 2787650"/>
              <a:gd name="connsiteX121" fmla="*/ 2584450 w 4127537"/>
              <a:gd name="connsiteY121" fmla="*/ 34925 h 2787650"/>
              <a:gd name="connsiteX122" fmla="*/ 2336800 w 4127537"/>
              <a:gd name="connsiteY122" fmla="*/ 28575 h 2787650"/>
              <a:gd name="connsiteX123" fmla="*/ 2286000 w 4127537"/>
              <a:gd name="connsiteY123" fmla="*/ 22225 h 2787650"/>
              <a:gd name="connsiteX124" fmla="*/ 2155825 w 4127537"/>
              <a:gd name="connsiteY124" fmla="*/ 12700 h 2787650"/>
              <a:gd name="connsiteX125" fmla="*/ 1997075 w 4127537"/>
              <a:gd name="connsiteY125" fmla="*/ 0 h 2787650"/>
              <a:gd name="connsiteX126" fmla="*/ 1482725 w 4127537"/>
              <a:gd name="connsiteY126" fmla="*/ 6350 h 2787650"/>
              <a:gd name="connsiteX0" fmla="*/ 1482725 w 4127537"/>
              <a:gd name="connsiteY0" fmla="*/ 6350 h 2787650"/>
              <a:gd name="connsiteX1" fmla="*/ 1219200 w 4127537"/>
              <a:gd name="connsiteY1" fmla="*/ 53975 h 2787650"/>
              <a:gd name="connsiteX2" fmla="*/ 1165225 w 4127537"/>
              <a:gd name="connsiteY2" fmla="*/ 73025 h 2787650"/>
              <a:gd name="connsiteX3" fmla="*/ 1098550 w 4127537"/>
              <a:gd name="connsiteY3" fmla="*/ 85725 h 2787650"/>
              <a:gd name="connsiteX4" fmla="*/ 996950 w 4127537"/>
              <a:gd name="connsiteY4" fmla="*/ 114300 h 2787650"/>
              <a:gd name="connsiteX5" fmla="*/ 895350 w 4127537"/>
              <a:gd name="connsiteY5" fmla="*/ 139700 h 2787650"/>
              <a:gd name="connsiteX6" fmla="*/ 784225 w 4127537"/>
              <a:gd name="connsiteY6" fmla="*/ 190500 h 2787650"/>
              <a:gd name="connsiteX7" fmla="*/ 676275 w 4127537"/>
              <a:gd name="connsiteY7" fmla="*/ 225425 h 2787650"/>
              <a:gd name="connsiteX8" fmla="*/ 593725 w 4127537"/>
              <a:gd name="connsiteY8" fmla="*/ 257175 h 2787650"/>
              <a:gd name="connsiteX9" fmla="*/ 517525 w 4127537"/>
              <a:gd name="connsiteY9" fmla="*/ 282575 h 2787650"/>
              <a:gd name="connsiteX10" fmla="*/ 441325 w 4127537"/>
              <a:gd name="connsiteY10" fmla="*/ 320675 h 2787650"/>
              <a:gd name="connsiteX11" fmla="*/ 288925 w 4127537"/>
              <a:gd name="connsiteY11" fmla="*/ 381000 h 2787650"/>
              <a:gd name="connsiteX12" fmla="*/ 231775 w 4127537"/>
              <a:gd name="connsiteY12" fmla="*/ 415925 h 2787650"/>
              <a:gd name="connsiteX13" fmla="*/ 187325 w 4127537"/>
              <a:gd name="connsiteY13" fmla="*/ 438150 h 2787650"/>
              <a:gd name="connsiteX14" fmla="*/ 158750 w 4127537"/>
              <a:gd name="connsiteY14" fmla="*/ 476250 h 2787650"/>
              <a:gd name="connsiteX15" fmla="*/ 117475 w 4127537"/>
              <a:gd name="connsiteY15" fmla="*/ 523875 h 2787650"/>
              <a:gd name="connsiteX16" fmla="*/ 69850 w 4127537"/>
              <a:gd name="connsiteY16" fmla="*/ 593725 h 2787650"/>
              <a:gd name="connsiteX17" fmla="*/ 47625 w 4127537"/>
              <a:gd name="connsiteY17" fmla="*/ 685800 h 2787650"/>
              <a:gd name="connsiteX18" fmla="*/ 28575 w 4127537"/>
              <a:gd name="connsiteY18" fmla="*/ 720725 h 2787650"/>
              <a:gd name="connsiteX19" fmla="*/ 12700 w 4127537"/>
              <a:gd name="connsiteY19" fmla="*/ 857250 h 2787650"/>
              <a:gd name="connsiteX20" fmla="*/ 6350 w 4127537"/>
              <a:gd name="connsiteY20" fmla="*/ 895350 h 2787650"/>
              <a:gd name="connsiteX21" fmla="*/ 0 w 4127537"/>
              <a:gd name="connsiteY21" fmla="*/ 955675 h 2787650"/>
              <a:gd name="connsiteX22" fmla="*/ 15875 w 4127537"/>
              <a:gd name="connsiteY22" fmla="*/ 1193800 h 2787650"/>
              <a:gd name="connsiteX23" fmla="*/ 38100 w 4127537"/>
              <a:gd name="connsiteY23" fmla="*/ 1228725 h 2787650"/>
              <a:gd name="connsiteX24" fmla="*/ 88900 w 4127537"/>
              <a:gd name="connsiteY24" fmla="*/ 1298575 h 2787650"/>
              <a:gd name="connsiteX25" fmla="*/ 127000 w 4127537"/>
              <a:gd name="connsiteY25" fmla="*/ 1343025 h 2787650"/>
              <a:gd name="connsiteX26" fmla="*/ 177800 w 4127537"/>
              <a:gd name="connsiteY26" fmla="*/ 1384300 h 2787650"/>
              <a:gd name="connsiteX27" fmla="*/ 212725 w 4127537"/>
              <a:gd name="connsiteY27" fmla="*/ 1400175 h 2787650"/>
              <a:gd name="connsiteX28" fmla="*/ 279400 w 4127537"/>
              <a:gd name="connsiteY28" fmla="*/ 1435100 h 2787650"/>
              <a:gd name="connsiteX29" fmla="*/ 317500 w 4127537"/>
              <a:gd name="connsiteY29" fmla="*/ 1438275 h 2787650"/>
              <a:gd name="connsiteX30" fmla="*/ 384175 w 4127537"/>
              <a:gd name="connsiteY30" fmla="*/ 1457325 h 2787650"/>
              <a:gd name="connsiteX31" fmla="*/ 485775 w 4127537"/>
              <a:gd name="connsiteY31" fmla="*/ 1476375 h 2787650"/>
              <a:gd name="connsiteX32" fmla="*/ 546100 w 4127537"/>
              <a:gd name="connsiteY32" fmla="*/ 1485900 h 2787650"/>
              <a:gd name="connsiteX33" fmla="*/ 568325 w 4127537"/>
              <a:gd name="connsiteY33" fmla="*/ 1498600 h 2787650"/>
              <a:gd name="connsiteX34" fmla="*/ 590550 w 4127537"/>
              <a:gd name="connsiteY34" fmla="*/ 1508125 h 2787650"/>
              <a:gd name="connsiteX35" fmla="*/ 609600 w 4127537"/>
              <a:gd name="connsiteY35" fmla="*/ 1520825 h 2787650"/>
              <a:gd name="connsiteX36" fmla="*/ 619125 w 4127537"/>
              <a:gd name="connsiteY36" fmla="*/ 1530350 h 2787650"/>
              <a:gd name="connsiteX37" fmla="*/ 635000 w 4127537"/>
              <a:gd name="connsiteY37" fmla="*/ 1536700 h 2787650"/>
              <a:gd name="connsiteX38" fmla="*/ 663575 w 4127537"/>
              <a:gd name="connsiteY38" fmla="*/ 1552575 h 2787650"/>
              <a:gd name="connsiteX39" fmla="*/ 711200 w 4127537"/>
              <a:gd name="connsiteY39" fmla="*/ 1609725 h 2787650"/>
              <a:gd name="connsiteX40" fmla="*/ 701675 w 4127537"/>
              <a:gd name="connsiteY40" fmla="*/ 1911350 h 2787650"/>
              <a:gd name="connsiteX41" fmla="*/ 666750 w 4127537"/>
              <a:gd name="connsiteY41" fmla="*/ 1930400 h 2787650"/>
              <a:gd name="connsiteX42" fmla="*/ 587375 w 4127537"/>
              <a:gd name="connsiteY42" fmla="*/ 1952625 h 2787650"/>
              <a:gd name="connsiteX43" fmla="*/ 542925 w 4127537"/>
              <a:gd name="connsiteY43" fmla="*/ 1968500 h 2787650"/>
              <a:gd name="connsiteX44" fmla="*/ 501650 w 4127537"/>
              <a:gd name="connsiteY44" fmla="*/ 1981200 h 2787650"/>
              <a:gd name="connsiteX45" fmla="*/ 412750 w 4127537"/>
              <a:gd name="connsiteY45" fmla="*/ 2022475 h 2787650"/>
              <a:gd name="connsiteX46" fmla="*/ 377825 w 4127537"/>
              <a:gd name="connsiteY46" fmla="*/ 2038350 h 2787650"/>
              <a:gd name="connsiteX47" fmla="*/ 327025 w 4127537"/>
              <a:gd name="connsiteY47" fmla="*/ 2066925 h 2787650"/>
              <a:gd name="connsiteX48" fmla="*/ 269875 w 4127537"/>
              <a:gd name="connsiteY48" fmla="*/ 2114550 h 2787650"/>
              <a:gd name="connsiteX49" fmla="*/ 254000 w 4127537"/>
              <a:gd name="connsiteY49" fmla="*/ 2139950 h 2787650"/>
              <a:gd name="connsiteX50" fmla="*/ 225425 w 4127537"/>
              <a:gd name="connsiteY50" fmla="*/ 2174875 h 2787650"/>
              <a:gd name="connsiteX51" fmla="*/ 209550 w 4127537"/>
              <a:gd name="connsiteY51" fmla="*/ 2209800 h 2787650"/>
              <a:gd name="connsiteX52" fmla="*/ 184150 w 4127537"/>
              <a:gd name="connsiteY52" fmla="*/ 2301875 h 2787650"/>
              <a:gd name="connsiteX53" fmla="*/ 187325 w 4127537"/>
              <a:gd name="connsiteY53" fmla="*/ 2540000 h 2787650"/>
              <a:gd name="connsiteX54" fmla="*/ 196850 w 4127537"/>
              <a:gd name="connsiteY54" fmla="*/ 2568575 h 2787650"/>
              <a:gd name="connsiteX55" fmla="*/ 238125 w 4127537"/>
              <a:gd name="connsiteY55" fmla="*/ 2644775 h 2787650"/>
              <a:gd name="connsiteX56" fmla="*/ 263525 w 4127537"/>
              <a:gd name="connsiteY56" fmla="*/ 2679700 h 2787650"/>
              <a:gd name="connsiteX57" fmla="*/ 295275 w 4127537"/>
              <a:gd name="connsiteY57" fmla="*/ 2689225 h 2787650"/>
              <a:gd name="connsiteX58" fmla="*/ 349250 w 4127537"/>
              <a:gd name="connsiteY58" fmla="*/ 2720975 h 2787650"/>
              <a:gd name="connsiteX59" fmla="*/ 463550 w 4127537"/>
              <a:gd name="connsiteY59" fmla="*/ 2736850 h 2787650"/>
              <a:gd name="connsiteX60" fmla="*/ 660400 w 4127537"/>
              <a:gd name="connsiteY60" fmla="*/ 2768600 h 2787650"/>
              <a:gd name="connsiteX61" fmla="*/ 850900 w 4127537"/>
              <a:gd name="connsiteY61" fmla="*/ 2787650 h 2787650"/>
              <a:gd name="connsiteX62" fmla="*/ 1666875 w 4127537"/>
              <a:gd name="connsiteY62" fmla="*/ 2784475 h 2787650"/>
              <a:gd name="connsiteX63" fmla="*/ 1784350 w 4127537"/>
              <a:gd name="connsiteY63" fmla="*/ 2771775 h 2787650"/>
              <a:gd name="connsiteX64" fmla="*/ 2349500 w 4127537"/>
              <a:gd name="connsiteY64" fmla="*/ 2765425 h 2787650"/>
              <a:gd name="connsiteX65" fmla="*/ 2406650 w 4127537"/>
              <a:gd name="connsiteY65" fmla="*/ 2762250 h 2787650"/>
              <a:gd name="connsiteX66" fmla="*/ 2574925 w 4127537"/>
              <a:gd name="connsiteY66" fmla="*/ 2743200 h 2787650"/>
              <a:gd name="connsiteX67" fmla="*/ 2854325 w 4127537"/>
              <a:gd name="connsiteY67" fmla="*/ 2727325 h 2787650"/>
              <a:gd name="connsiteX68" fmla="*/ 3054350 w 4127537"/>
              <a:gd name="connsiteY68" fmla="*/ 2708275 h 2787650"/>
              <a:gd name="connsiteX69" fmla="*/ 3387725 w 4127537"/>
              <a:gd name="connsiteY69" fmla="*/ 2701925 h 2787650"/>
              <a:gd name="connsiteX70" fmla="*/ 3756025 w 4127537"/>
              <a:gd name="connsiteY70" fmla="*/ 2682875 h 2787650"/>
              <a:gd name="connsiteX71" fmla="*/ 3797300 w 4127537"/>
              <a:gd name="connsiteY71" fmla="*/ 2676525 h 2787650"/>
              <a:gd name="connsiteX72" fmla="*/ 3835400 w 4127537"/>
              <a:gd name="connsiteY72" fmla="*/ 2663825 h 2787650"/>
              <a:gd name="connsiteX73" fmla="*/ 3873500 w 4127537"/>
              <a:gd name="connsiteY73" fmla="*/ 2660650 h 2787650"/>
              <a:gd name="connsiteX74" fmla="*/ 3952875 w 4127537"/>
              <a:gd name="connsiteY74" fmla="*/ 2632075 h 2787650"/>
              <a:gd name="connsiteX75" fmla="*/ 3981450 w 4127537"/>
              <a:gd name="connsiteY75" fmla="*/ 2603500 h 2787650"/>
              <a:gd name="connsiteX76" fmla="*/ 4010025 w 4127537"/>
              <a:gd name="connsiteY76" fmla="*/ 2581275 h 2787650"/>
              <a:gd name="connsiteX77" fmla="*/ 4057650 w 4127537"/>
              <a:gd name="connsiteY77" fmla="*/ 2498725 h 2787650"/>
              <a:gd name="connsiteX78" fmla="*/ 4073525 w 4127537"/>
              <a:gd name="connsiteY78" fmla="*/ 2457450 h 2787650"/>
              <a:gd name="connsiteX79" fmla="*/ 4079875 w 4127537"/>
              <a:gd name="connsiteY79" fmla="*/ 2419350 h 2787650"/>
              <a:gd name="connsiteX80" fmla="*/ 4102100 w 4127537"/>
              <a:gd name="connsiteY80" fmla="*/ 2371725 h 2787650"/>
              <a:gd name="connsiteX81" fmla="*/ 4117975 w 4127537"/>
              <a:gd name="connsiteY81" fmla="*/ 2327275 h 2787650"/>
              <a:gd name="connsiteX82" fmla="*/ 4121150 w 4127537"/>
              <a:gd name="connsiteY82" fmla="*/ 1943100 h 2787650"/>
              <a:gd name="connsiteX83" fmla="*/ 4095750 w 4127537"/>
              <a:gd name="connsiteY83" fmla="*/ 1882775 h 2787650"/>
              <a:gd name="connsiteX84" fmla="*/ 4086225 w 4127537"/>
              <a:gd name="connsiteY84" fmla="*/ 1847850 h 2787650"/>
              <a:gd name="connsiteX85" fmla="*/ 4022725 w 4127537"/>
              <a:gd name="connsiteY85" fmla="*/ 1746250 h 2787650"/>
              <a:gd name="connsiteX86" fmla="*/ 3971925 w 4127537"/>
              <a:gd name="connsiteY86" fmla="*/ 1682750 h 2787650"/>
              <a:gd name="connsiteX87" fmla="*/ 3908425 w 4127537"/>
              <a:gd name="connsiteY87" fmla="*/ 1638300 h 2787650"/>
              <a:gd name="connsiteX88" fmla="*/ 3886200 w 4127537"/>
              <a:gd name="connsiteY88" fmla="*/ 1622425 h 2787650"/>
              <a:gd name="connsiteX89" fmla="*/ 3876675 w 4127537"/>
              <a:gd name="connsiteY89" fmla="*/ 1612900 h 2787650"/>
              <a:gd name="connsiteX90" fmla="*/ 3835400 w 4127537"/>
              <a:gd name="connsiteY90" fmla="*/ 1593850 h 2787650"/>
              <a:gd name="connsiteX91" fmla="*/ 3759200 w 4127537"/>
              <a:gd name="connsiteY91" fmla="*/ 1558925 h 2787650"/>
              <a:gd name="connsiteX92" fmla="*/ 3740150 w 4127537"/>
              <a:gd name="connsiteY92" fmla="*/ 1543050 h 2787650"/>
              <a:gd name="connsiteX93" fmla="*/ 3683000 w 4127537"/>
              <a:gd name="connsiteY93" fmla="*/ 1508125 h 2787650"/>
              <a:gd name="connsiteX94" fmla="*/ 3638550 w 4127537"/>
              <a:gd name="connsiteY94" fmla="*/ 1463675 h 2787650"/>
              <a:gd name="connsiteX95" fmla="*/ 3632200 w 4127537"/>
              <a:gd name="connsiteY95" fmla="*/ 1450975 h 2787650"/>
              <a:gd name="connsiteX96" fmla="*/ 3616325 w 4127537"/>
              <a:gd name="connsiteY96" fmla="*/ 1412875 h 2787650"/>
              <a:gd name="connsiteX97" fmla="*/ 3597275 w 4127537"/>
              <a:gd name="connsiteY97" fmla="*/ 1390650 h 2787650"/>
              <a:gd name="connsiteX98" fmla="*/ 3594100 w 4127537"/>
              <a:gd name="connsiteY98" fmla="*/ 1362075 h 2787650"/>
              <a:gd name="connsiteX99" fmla="*/ 3581400 w 4127537"/>
              <a:gd name="connsiteY99" fmla="*/ 1314450 h 2787650"/>
              <a:gd name="connsiteX100" fmla="*/ 3578225 w 4127537"/>
              <a:gd name="connsiteY100" fmla="*/ 866775 h 2787650"/>
              <a:gd name="connsiteX101" fmla="*/ 3565525 w 4127537"/>
              <a:gd name="connsiteY101" fmla="*/ 742950 h 2787650"/>
              <a:gd name="connsiteX102" fmla="*/ 3559175 w 4127537"/>
              <a:gd name="connsiteY102" fmla="*/ 714375 h 2787650"/>
              <a:gd name="connsiteX103" fmla="*/ 3552825 w 4127537"/>
              <a:gd name="connsiteY103" fmla="*/ 676275 h 2787650"/>
              <a:gd name="connsiteX104" fmla="*/ 3524250 w 4127537"/>
              <a:gd name="connsiteY104" fmla="*/ 615950 h 2787650"/>
              <a:gd name="connsiteX105" fmla="*/ 3498850 w 4127537"/>
              <a:gd name="connsiteY105" fmla="*/ 530225 h 2787650"/>
              <a:gd name="connsiteX106" fmla="*/ 3479800 w 4127537"/>
              <a:gd name="connsiteY106" fmla="*/ 501650 h 2787650"/>
              <a:gd name="connsiteX107" fmla="*/ 3463925 w 4127537"/>
              <a:gd name="connsiteY107" fmla="*/ 466725 h 2787650"/>
              <a:gd name="connsiteX108" fmla="*/ 3394075 w 4127537"/>
              <a:gd name="connsiteY108" fmla="*/ 387350 h 2787650"/>
              <a:gd name="connsiteX109" fmla="*/ 3302000 w 4127537"/>
              <a:gd name="connsiteY109" fmla="*/ 323850 h 2787650"/>
              <a:gd name="connsiteX110" fmla="*/ 3254375 w 4127537"/>
              <a:gd name="connsiteY110" fmla="*/ 285750 h 2787650"/>
              <a:gd name="connsiteX111" fmla="*/ 3200400 w 4127537"/>
              <a:gd name="connsiteY111" fmla="*/ 263525 h 2787650"/>
              <a:gd name="connsiteX112" fmla="*/ 3143250 w 4127537"/>
              <a:gd name="connsiteY112" fmla="*/ 234950 h 2787650"/>
              <a:gd name="connsiteX113" fmla="*/ 3073400 w 4127537"/>
              <a:gd name="connsiteY113" fmla="*/ 190500 h 2787650"/>
              <a:gd name="connsiteX114" fmla="*/ 3019425 w 4127537"/>
              <a:gd name="connsiteY114" fmla="*/ 168275 h 2787650"/>
              <a:gd name="connsiteX115" fmla="*/ 2962275 w 4127537"/>
              <a:gd name="connsiteY115" fmla="*/ 139700 h 2787650"/>
              <a:gd name="connsiteX116" fmla="*/ 2914650 w 4127537"/>
              <a:gd name="connsiteY116" fmla="*/ 120650 h 2787650"/>
              <a:gd name="connsiteX117" fmla="*/ 2778125 w 4127537"/>
              <a:gd name="connsiteY117" fmla="*/ 60325 h 2787650"/>
              <a:gd name="connsiteX118" fmla="*/ 2733675 w 4127537"/>
              <a:gd name="connsiteY118" fmla="*/ 53975 h 2787650"/>
              <a:gd name="connsiteX119" fmla="*/ 2667000 w 4127537"/>
              <a:gd name="connsiteY119" fmla="*/ 47625 h 2787650"/>
              <a:gd name="connsiteX120" fmla="*/ 2584450 w 4127537"/>
              <a:gd name="connsiteY120" fmla="*/ 34925 h 2787650"/>
              <a:gd name="connsiteX121" fmla="*/ 2336800 w 4127537"/>
              <a:gd name="connsiteY121" fmla="*/ 28575 h 2787650"/>
              <a:gd name="connsiteX122" fmla="*/ 2286000 w 4127537"/>
              <a:gd name="connsiteY122" fmla="*/ 22225 h 2787650"/>
              <a:gd name="connsiteX123" fmla="*/ 2155825 w 4127537"/>
              <a:gd name="connsiteY123" fmla="*/ 12700 h 2787650"/>
              <a:gd name="connsiteX124" fmla="*/ 1997075 w 4127537"/>
              <a:gd name="connsiteY124" fmla="*/ 0 h 2787650"/>
              <a:gd name="connsiteX125" fmla="*/ 1482725 w 4127537"/>
              <a:gd name="connsiteY125" fmla="*/ 6350 h 2787650"/>
              <a:gd name="connsiteX0" fmla="*/ 1482725 w 4127537"/>
              <a:gd name="connsiteY0" fmla="*/ 6350 h 2787650"/>
              <a:gd name="connsiteX1" fmla="*/ 1219200 w 4127537"/>
              <a:gd name="connsiteY1" fmla="*/ 53975 h 2787650"/>
              <a:gd name="connsiteX2" fmla="*/ 1165225 w 4127537"/>
              <a:gd name="connsiteY2" fmla="*/ 73025 h 2787650"/>
              <a:gd name="connsiteX3" fmla="*/ 1098550 w 4127537"/>
              <a:gd name="connsiteY3" fmla="*/ 85725 h 2787650"/>
              <a:gd name="connsiteX4" fmla="*/ 996950 w 4127537"/>
              <a:gd name="connsiteY4" fmla="*/ 114300 h 2787650"/>
              <a:gd name="connsiteX5" fmla="*/ 895350 w 4127537"/>
              <a:gd name="connsiteY5" fmla="*/ 139700 h 2787650"/>
              <a:gd name="connsiteX6" fmla="*/ 784225 w 4127537"/>
              <a:gd name="connsiteY6" fmla="*/ 190500 h 2787650"/>
              <a:gd name="connsiteX7" fmla="*/ 676275 w 4127537"/>
              <a:gd name="connsiteY7" fmla="*/ 225425 h 2787650"/>
              <a:gd name="connsiteX8" fmla="*/ 593725 w 4127537"/>
              <a:gd name="connsiteY8" fmla="*/ 257175 h 2787650"/>
              <a:gd name="connsiteX9" fmla="*/ 517525 w 4127537"/>
              <a:gd name="connsiteY9" fmla="*/ 282575 h 2787650"/>
              <a:gd name="connsiteX10" fmla="*/ 441325 w 4127537"/>
              <a:gd name="connsiteY10" fmla="*/ 320675 h 2787650"/>
              <a:gd name="connsiteX11" fmla="*/ 288925 w 4127537"/>
              <a:gd name="connsiteY11" fmla="*/ 381000 h 2787650"/>
              <a:gd name="connsiteX12" fmla="*/ 231775 w 4127537"/>
              <a:gd name="connsiteY12" fmla="*/ 415925 h 2787650"/>
              <a:gd name="connsiteX13" fmla="*/ 187325 w 4127537"/>
              <a:gd name="connsiteY13" fmla="*/ 438150 h 2787650"/>
              <a:gd name="connsiteX14" fmla="*/ 158750 w 4127537"/>
              <a:gd name="connsiteY14" fmla="*/ 476250 h 2787650"/>
              <a:gd name="connsiteX15" fmla="*/ 117475 w 4127537"/>
              <a:gd name="connsiteY15" fmla="*/ 523875 h 2787650"/>
              <a:gd name="connsiteX16" fmla="*/ 69850 w 4127537"/>
              <a:gd name="connsiteY16" fmla="*/ 593725 h 2787650"/>
              <a:gd name="connsiteX17" fmla="*/ 47625 w 4127537"/>
              <a:gd name="connsiteY17" fmla="*/ 685800 h 2787650"/>
              <a:gd name="connsiteX18" fmla="*/ 28575 w 4127537"/>
              <a:gd name="connsiteY18" fmla="*/ 720725 h 2787650"/>
              <a:gd name="connsiteX19" fmla="*/ 12700 w 4127537"/>
              <a:gd name="connsiteY19" fmla="*/ 857250 h 2787650"/>
              <a:gd name="connsiteX20" fmla="*/ 6350 w 4127537"/>
              <a:gd name="connsiteY20" fmla="*/ 895350 h 2787650"/>
              <a:gd name="connsiteX21" fmla="*/ 0 w 4127537"/>
              <a:gd name="connsiteY21" fmla="*/ 955675 h 2787650"/>
              <a:gd name="connsiteX22" fmla="*/ 15875 w 4127537"/>
              <a:gd name="connsiteY22" fmla="*/ 1193800 h 2787650"/>
              <a:gd name="connsiteX23" fmla="*/ 38100 w 4127537"/>
              <a:gd name="connsiteY23" fmla="*/ 1228725 h 2787650"/>
              <a:gd name="connsiteX24" fmla="*/ 88900 w 4127537"/>
              <a:gd name="connsiteY24" fmla="*/ 1298575 h 2787650"/>
              <a:gd name="connsiteX25" fmla="*/ 127000 w 4127537"/>
              <a:gd name="connsiteY25" fmla="*/ 1343025 h 2787650"/>
              <a:gd name="connsiteX26" fmla="*/ 177800 w 4127537"/>
              <a:gd name="connsiteY26" fmla="*/ 1384300 h 2787650"/>
              <a:gd name="connsiteX27" fmla="*/ 212725 w 4127537"/>
              <a:gd name="connsiteY27" fmla="*/ 1400175 h 2787650"/>
              <a:gd name="connsiteX28" fmla="*/ 279400 w 4127537"/>
              <a:gd name="connsiteY28" fmla="*/ 1435100 h 2787650"/>
              <a:gd name="connsiteX29" fmla="*/ 317500 w 4127537"/>
              <a:gd name="connsiteY29" fmla="*/ 1438275 h 2787650"/>
              <a:gd name="connsiteX30" fmla="*/ 384175 w 4127537"/>
              <a:gd name="connsiteY30" fmla="*/ 1457325 h 2787650"/>
              <a:gd name="connsiteX31" fmla="*/ 485775 w 4127537"/>
              <a:gd name="connsiteY31" fmla="*/ 1476375 h 2787650"/>
              <a:gd name="connsiteX32" fmla="*/ 546100 w 4127537"/>
              <a:gd name="connsiteY32" fmla="*/ 1485900 h 2787650"/>
              <a:gd name="connsiteX33" fmla="*/ 590550 w 4127537"/>
              <a:gd name="connsiteY33" fmla="*/ 1508125 h 2787650"/>
              <a:gd name="connsiteX34" fmla="*/ 609600 w 4127537"/>
              <a:gd name="connsiteY34" fmla="*/ 1520825 h 2787650"/>
              <a:gd name="connsiteX35" fmla="*/ 619125 w 4127537"/>
              <a:gd name="connsiteY35" fmla="*/ 1530350 h 2787650"/>
              <a:gd name="connsiteX36" fmla="*/ 635000 w 4127537"/>
              <a:gd name="connsiteY36" fmla="*/ 1536700 h 2787650"/>
              <a:gd name="connsiteX37" fmla="*/ 663575 w 4127537"/>
              <a:gd name="connsiteY37" fmla="*/ 1552575 h 2787650"/>
              <a:gd name="connsiteX38" fmla="*/ 711200 w 4127537"/>
              <a:gd name="connsiteY38" fmla="*/ 1609725 h 2787650"/>
              <a:gd name="connsiteX39" fmla="*/ 701675 w 4127537"/>
              <a:gd name="connsiteY39" fmla="*/ 1911350 h 2787650"/>
              <a:gd name="connsiteX40" fmla="*/ 666750 w 4127537"/>
              <a:gd name="connsiteY40" fmla="*/ 1930400 h 2787650"/>
              <a:gd name="connsiteX41" fmla="*/ 587375 w 4127537"/>
              <a:gd name="connsiteY41" fmla="*/ 1952625 h 2787650"/>
              <a:gd name="connsiteX42" fmla="*/ 542925 w 4127537"/>
              <a:gd name="connsiteY42" fmla="*/ 1968500 h 2787650"/>
              <a:gd name="connsiteX43" fmla="*/ 501650 w 4127537"/>
              <a:gd name="connsiteY43" fmla="*/ 1981200 h 2787650"/>
              <a:gd name="connsiteX44" fmla="*/ 412750 w 4127537"/>
              <a:gd name="connsiteY44" fmla="*/ 2022475 h 2787650"/>
              <a:gd name="connsiteX45" fmla="*/ 377825 w 4127537"/>
              <a:gd name="connsiteY45" fmla="*/ 2038350 h 2787650"/>
              <a:gd name="connsiteX46" fmla="*/ 327025 w 4127537"/>
              <a:gd name="connsiteY46" fmla="*/ 2066925 h 2787650"/>
              <a:gd name="connsiteX47" fmla="*/ 269875 w 4127537"/>
              <a:gd name="connsiteY47" fmla="*/ 2114550 h 2787650"/>
              <a:gd name="connsiteX48" fmla="*/ 254000 w 4127537"/>
              <a:gd name="connsiteY48" fmla="*/ 2139950 h 2787650"/>
              <a:gd name="connsiteX49" fmla="*/ 225425 w 4127537"/>
              <a:gd name="connsiteY49" fmla="*/ 2174875 h 2787650"/>
              <a:gd name="connsiteX50" fmla="*/ 209550 w 4127537"/>
              <a:gd name="connsiteY50" fmla="*/ 2209800 h 2787650"/>
              <a:gd name="connsiteX51" fmla="*/ 184150 w 4127537"/>
              <a:gd name="connsiteY51" fmla="*/ 2301875 h 2787650"/>
              <a:gd name="connsiteX52" fmla="*/ 187325 w 4127537"/>
              <a:gd name="connsiteY52" fmla="*/ 2540000 h 2787650"/>
              <a:gd name="connsiteX53" fmla="*/ 196850 w 4127537"/>
              <a:gd name="connsiteY53" fmla="*/ 2568575 h 2787650"/>
              <a:gd name="connsiteX54" fmla="*/ 238125 w 4127537"/>
              <a:gd name="connsiteY54" fmla="*/ 2644775 h 2787650"/>
              <a:gd name="connsiteX55" fmla="*/ 263525 w 4127537"/>
              <a:gd name="connsiteY55" fmla="*/ 2679700 h 2787650"/>
              <a:gd name="connsiteX56" fmla="*/ 295275 w 4127537"/>
              <a:gd name="connsiteY56" fmla="*/ 2689225 h 2787650"/>
              <a:gd name="connsiteX57" fmla="*/ 349250 w 4127537"/>
              <a:gd name="connsiteY57" fmla="*/ 2720975 h 2787650"/>
              <a:gd name="connsiteX58" fmla="*/ 463550 w 4127537"/>
              <a:gd name="connsiteY58" fmla="*/ 2736850 h 2787650"/>
              <a:gd name="connsiteX59" fmla="*/ 660400 w 4127537"/>
              <a:gd name="connsiteY59" fmla="*/ 2768600 h 2787650"/>
              <a:gd name="connsiteX60" fmla="*/ 850900 w 4127537"/>
              <a:gd name="connsiteY60" fmla="*/ 2787650 h 2787650"/>
              <a:gd name="connsiteX61" fmla="*/ 1666875 w 4127537"/>
              <a:gd name="connsiteY61" fmla="*/ 2784475 h 2787650"/>
              <a:gd name="connsiteX62" fmla="*/ 1784350 w 4127537"/>
              <a:gd name="connsiteY62" fmla="*/ 2771775 h 2787650"/>
              <a:gd name="connsiteX63" fmla="*/ 2349500 w 4127537"/>
              <a:gd name="connsiteY63" fmla="*/ 2765425 h 2787650"/>
              <a:gd name="connsiteX64" fmla="*/ 2406650 w 4127537"/>
              <a:gd name="connsiteY64" fmla="*/ 2762250 h 2787650"/>
              <a:gd name="connsiteX65" fmla="*/ 2574925 w 4127537"/>
              <a:gd name="connsiteY65" fmla="*/ 2743200 h 2787650"/>
              <a:gd name="connsiteX66" fmla="*/ 2854325 w 4127537"/>
              <a:gd name="connsiteY66" fmla="*/ 2727325 h 2787650"/>
              <a:gd name="connsiteX67" fmla="*/ 3054350 w 4127537"/>
              <a:gd name="connsiteY67" fmla="*/ 2708275 h 2787650"/>
              <a:gd name="connsiteX68" fmla="*/ 3387725 w 4127537"/>
              <a:gd name="connsiteY68" fmla="*/ 2701925 h 2787650"/>
              <a:gd name="connsiteX69" fmla="*/ 3756025 w 4127537"/>
              <a:gd name="connsiteY69" fmla="*/ 2682875 h 2787650"/>
              <a:gd name="connsiteX70" fmla="*/ 3797300 w 4127537"/>
              <a:gd name="connsiteY70" fmla="*/ 2676525 h 2787650"/>
              <a:gd name="connsiteX71" fmla="*/ 3835400 w 4127537"/>
              <a:gd name="connsiteY71" fmla="*/ 2663825 h 2787650"/>
              <a:gd name="connsiteX72" fmla="*/ 3873500 w 4127537"/>
              <a:gd name="connsiteY72" fmla="*/ 2660650 h 2787650"/>
              <a:gd name="connsiteX73" fmla="*/ 3952875 w 4127537"/>
              <a:gd name="connsiteY73" fmla="*/ 2632075 h 2787650"/>
              <a:gd name="connsiteX74" fmla="*/ 3981450 w 4127537"/>
              <a:gd name="connsiteY74" fmla="*/ 2603500 h 2787650"/>
              <a:gd name="connsiteX75" fmla="*/ 4010025 w 4127537"/>
              <a:gd name="connsiteY75" fmla="*/ 2581275 h 2787650"/>
              <a:gd name="connsiteX76" fmla="*/ 4057650 w 4127537"/>
              <a:gd name="connsiteY76" fmla="*/ 2498725 h 2787650"/>
              <a:gd name="connsiteX77" fmla="*/ 4073525 w 4127537"/>
              <a:gd name="connsiteY77" fmla="*/ 2457450 h 2787650"/>
              <a:gd name="connsiteX78" fmla="*/ 4079875 w 4127537"/>
              <a:gd name="connsiteY78" fmla="*/ 2419350 h 2787650"/>
              <a:gd name="connsiteX79" fmla="*/ 4102100 w 4127537"/>
              <a:gd name="connsiteY79" fmla="*/ 2371725 h 2787650"/>
              <a:gd name="connsiteX80" fmla="*/ 4117975 w 4127537"/>
              <a:gd name="connsiteY80" fmla="*/ 2327275 h 2787650"/>
              <a:gd name="connsiteX81" fmla="*/ 4121150 w 4127537"/>
              <a:gd name="connsiteY81" fmla="*/ 1943100 h 2787650"/>
              <a:gd name="connsiteX82" fmla="*/ 4095750 w 4127537"/>
              <a:gd name="connsiteY82" fmla="*/ 1882775 h 2787650"/>
              <a:gd name="connsiteX83" fmla="*/ 4086225 w 4127537"/>
              <a:gd name="connsiteY83" fmla="*/ 1847850 h 2787650"/>
              <a:gd name="connsiteX84" fmla="*/ 4022725 w 4127537"/>
              <a:gd name="connsiteY84" fmla="*/ 1746250 h 2787650"/>
              <a:gd name="connsiteX85" fmla="*/ 3971925 w 4127537"/>
              <a:gd name="connsiteY85" fmla="*/ 1682750 h 2787650"/>
              <a:gd name="connsiteX86" fmla="*/ 3908425 w 4127537"/>
              <a:gd name="connsiteY86" fmla="*/ 1638300 h 2787650"/>
              <a:gd name="connsiteX87" fmla="*/ 3886200 w 4127537"/>
              <a:gd name="connsiteY87" fmla="*/ 1622425 h 2787650"/>
              <a:gd name="connsiteX88" fmla="*/ 3876675 w 4127537"/>
              <a:gd name="connsiteY88" fmla="*/ 1612900 h 2787650"/>
              <a:gd name="connsiteX89" fmla="*/ 3835400 w 4127537"/>
              <a:gd name="connsiteY89" fmla="*/ 1593850 h 2787650"/>
              <a:gd name="connsiteX90" fmla="*/ 3759200 w 4127537"/>
              <a:gd name="connsiteY90" fmla="*/ 1558925 h 2787650"/>
              <a:gd name="connsiteX91" fmla="*/ 3740150 w 4127537"/>
              <a:gd name="connsiteY91" fmla="*/ 1543050 h 2787650"/>
              <a:gd name="connsiteX92" fmla="*/ 3683000 w 4127537"/>
              <a:gd name="connsiteY92" fmla="*/ 1508125 h 2787650"/>
              <a:gd name="connsiteX93" fmla="*/ 3638550 w 4127537"/>
              <a:gd name="connsiteY93" fmla="*/ 1463675 h 2787650"/>
              <a:gd name="connsiteX94" fmla="*/ 3632200 w 4127537"/>
              <a:gd name="connsiteY94" fmla="*/ 1450975 h 2787650"/>
              <a:gd name="connsiteX95" fmla="*/ 3616325 w 4127537"/>
              <a:gd name="connsiteY95" fmla="*/ 1412875 h 2787650"/>
              <a:gd name="connsiteX96" fmla="*/ 3597275 w 4127537"/>
              <a:gd name="connsiteY96" fmla="*/ 1390650 h 2787650"/>
              <a:gd name="connsiteX97" fmla="*/ 3594100 w 4127537"/>
              <a:gd name="connsiteY97" fmla="*/ 1362075 h 2787650"/>
              <a:gd name="connsiteX98" fmla="*/ 3581400 w 4127537"/>
              <a:gd name="connsiteY98" fmla="*/ 1314450 h 2787650"/>
              <a:gd name="connsiteX99" fmla="*/ 3578225 w 4127537"/>
              <a:gd name="connsiteY99" fmla="*/ 866775 h 2787650"/>
              <a:gd name="connsiteX100" fmla="*/ 3565525 w 4127537"/>
              <a:gd name="connsiteY100" fmla="*/ 742950 h 2787650"/>
              <a:gd name="connsiteX101" fmla="*/ 3559175 w 4127537"/>
              <a:gd name="connsiteY101" fmla="*/ 714375 h 2787650"/>
              <a:gd name="connsiteX102" fmla="*/ 3552825 w 4127537"/>
              <a:gd name="connsiteY102" fmla="*/ 676275 h 2787650"/>
              <a:gd name="connsiteX103" fmla="*/ 3524250 w 4127537"/>
              <a:gd name="connsiteY103" fmla="*/ 615950 h 2787650"/>
              <a:gd name="connsiteX104" fmla="*/ 3498850 w 4127537"/>
              <a:gd name="connsiteY104" fmla="*/ 530225 h 2787650"/>
              <a:gd name="connsiteX105" fmla="*/ 3479800 w 4127537"/>
              <a:gd name="connsiteY105" fmla="*/ 501650 h 2787650"/>
              <a:gd name="connsiteX106" fmla="*/ 3463925 w 4127537"/>
              <a:gd name="connsiteY106" fmla="*/ 466725 h 2787650"/>
              <a:gd name="connsiteX107" fmla="*/ 3394075 w 4127537"/>
              <a:gd name="connsiteY107" fmla="*/ 387350 h 2787650"/>
              <a:gd name="connsiteX108" fmla="*/ 3302000 w 4127537"/>
              <a:gd name="connsiteY108" fmla="*/ 323850 h 2787650"/>
              <a:gd name="connsiteX109" fmla="*/ 3254375 w 4127537"/>
              <a:gd name="connsiteY109" fmla="*/ 285750 h 2787650"/>
              <a:gd name="connsiteX110" fmla="*/ 3200400 w 4127537"/>
              <a:gd name="connsiteY110" fmla="*/ 263525 h 2787650"/>
              <a:gd name="connsiteX111" fmla="*/ 3143250 w 4127537"/>
              <a:gd name="connsiteY111" fmla="*/ 234950 h 2787650"/>
              <a:gd name="connsiteX112" fmla="*/ 3073400 w 4127537"/>
              <a:gd name="connsiteY112" fmla="*/ 190500 h 2787650"/>
              <a:gd name="connsiteX113" fmla="*/ 3019425 w 4127537"/>
              <a:gd name="connsiteY113" fmla="*/ 168275 h 2787650"/>
              <a:gd name="connsiteX114" fmla="*/ 2962275 w 4127537"/>
              <a:gd name="connsiteY114" fmla="*/ 139700 h 2787650"/>
              <a:gd name="connsiteX115" fmla="*/ 2914650 w 4127537"/>
              <a:gd name="connsiteY115" fmla="*/ 120650 h 2787650"/>
              <a:gd name="connsiteX116" fmla="*/ 2778125 w 4127537"/>
              <a:gd name="connsiteY116" fmla="*/ 60325 h 2787650"/>
              <a:gd name="connsiteX117" fmla="*/ 2733675 w 4127537"/>
              <a:gd name="connsiteY117" fmla="*/ 53975 h 2787650"/>
              <a:gd name="connsiteX118" fmla="*/ 2667000 w 4127537"/>
              <a:gd name="connsiteY118" fmla="*/ 47625 h 2787650"/>
              <a:gd name="connsiteX119" fmla="*/ 2584450 w 4127537"/>
              <a:gd name="connsiteY119" fmla="*/ 34925 h 2787650"/>
              <a:gd name="connsiteX120" fmla="*/ 2336800 w 4127537"/>
              <a:gd name="connsiteY120" fmla="*/ 28575 h 2787650"/>
              <a:gd name="connsiteX121" fmla="*/ 2286000 w 4127537"/>
              <a:gd name="connsiteY121" fmla="*/ 22225 h 2787650"/>
              <a:gd name="connsiteX122" fmla="*/ 2155825 w 4127537"/>
              <a:gd name="connsiteY122" fmla="*/ 12700 h 2787650"/>
              <a:gd name="connsiteX123" fmla="*/ 1997075 w 4127537"/>
              <a:gd name="connsiteY123" fmla="*/ 0 h 2787650"/>
              <a:gd name="connsiteX124" fmla="*/ 1482725 w 4127537"/>
              <a:gd name="connsiteY124" fmla="*/ 6350 h 2787650"/>
              <a:gd name="connsiteX0" fmla="*/ 1482725 w 4127537"/>
              <a:gd name="connsiteY0" fmla="*/ 6350 h 2787650"/>
              <a:gd name="connsiteX1" fmla="*/ 1219200 w 4127537"/>
              <a:gd name="connsiteY1" fmla="*/ 53975 h 2787650"/>
              <a:gd name="connsiteX2" fmla="*/ 1165225 w 4127537"/>
              <a:gd name="connsiteY2" fmla="*/ 73025 h 2787650"/>
              <a:gd name="connsiteX3" fmla="*/ 1098550 w 4127537"/>
              <a:gd name="connsiteY3" fmla="*/ 85725 h 2787650"/>
              <a:gd name="connsiteX4" fmla="*/ 996950 w 4127537"/>
              <a:gd name="connsiteY4" fmla="*/ 114300 h 2787650"/>
              <a:gd name="connsiteX5" fmla="*/ 895350 w 4127537"/>
              <a:gd name="connsiteY5" fmla="*/ 139700 h 2787650"/>
              <a:gd name="connsiteX6" fmla="*/ 784225 w 4127537"/>
              <a:gd name="connsiteY6" fmla="*/ 190500 h 2787650"/>
              <a:gd name="connsiteX7" fmla="*/ 676275 w 4127537"/>
              <a:gd name="connsiteY7" fmla="*/ 225425 h 2787650"/>
              <a:gd name="connsiteX8" fmla="*/ 593725 w 4127537"/>
              <a:gd name="connsiteY8" fmla="*/ 257175 h 2787650"/>
              <a:gd name="connsiteX9" fmla="*/ 517525 w 4127537"/>
              <a:gd name="connsiteY9" fmla="*/ 282575 h 2787650"/>
              <a:gd name="connsiteX10" fmla="*/ 441325 w 4127537"/>
              <a:gd name="connsiteY10" fmla="*/ 320675 h 2787650"/>
              <a:gd name="connsiteX11" fmla="*/ 288925 w 4127537"/>
              <a:gd name="connsiteY11" fmla="*/ 381000 h 2787650"/>
              <a:gd name="connsiteX12" fmla="*/ 231775 w 4127537"/>
              <a:gd name="connsiteY12" fmla="*/ 415925 h 2787650"/>
              <a:gd name="connsiteX13" fmla="*/ 187325 w 4127537"/>
              <a:gd name="connsiteY13" fmla="*/ 438150 h 2787650"/>
              <a:gd name="connsiteX14" fmla="*/ 158750 w 4127537"/>
              <a:gd name="connsiteY14" fmla="*/ 476250 h 2787650"/>
              <a:gd name="connsiteX15" fmla="*/ 117475 w 4127537"/>
              <a:gd name="connsiteY15" fmla="*/ 523875 h 2787650"/>
              <a:gd name="connsiteX16" fmla="*/ 69850 w 4127537"/>
              <a:gd name="connsiteY16" fmla="*/ 593725 h 2787650"/>
              <a:gd name="connsiteX17" fmla="*/ 47625 w 4127537"/>
              <a:gd name="connsiteY17" fmla="*/ 685800 h 2787650"/>
              <a:gd name="connsiteX18" fmla="*/ 28575 w 4127537"/>
              <a:gd name="connsiteY18" fmla="*/ 720725 h 2787650"/>
              <a:gd name="connsiteX19" fmla="*/ 12700 w 4127537"/>
              <a:gd name="connsiteY19" fmla="*/ 857250 h 2787650"/>
              <a:gd name="connsiteX20" fmla="*/ 6350 w 4127537"/>
              <a:gd name="connsiteY20" fmla="*/ 895350 h 2787650"/>
              <a:gd name="connsiteX21" fmla="*/ 0 w 4127537"/>
              <a:gd name="connsiteY21" fmla="*/ 955675 h 2787650"/>
              <a:gd name="connsiteX22" fmla="*/ 15875 w 4127537"/>
              <a:gd name="connsiteY22" fmla="*/ 1193800 h 2787650"/>
              <a:gd name="connsiteX23" fmla="*/ 38100 w 4127537"/>
              <a:gd name="connsiteY23" fmla="*/ 1228725 h 2787650"/>
              <a:gd name="connsiteX24" fmla="*/ 88900 w 4127537"/>
              <a:gd name="connsiteY24" fmla="*/ 1298575 h 2787650"/>
              <a:gd name="connsiteX25" fmla="*/ 127000 w 4127537"/>
              <a:gd name="connsiteY25" fmla="*/ 1343025 h 2787650"/>
              <a:gd name="connsiteX26" fmla="*/ 177800 w 4127537"/>
              <a:gd name="connsiteY26" fmla="*/ 1384300 h 2787650"/>
              <a:gd name="connsiteX27" fmla="*/ 212725 w 4127537"/>
              <a:gd name="connsiteY27" fmla="*/ 1400175 h 2787650"/>
              <a:gd name="connsiteX28" fmla="*/ 279400 w 4127537"/>
              <a:gd name="connsiteY28" fmla="*/ 1435100 h 2787650"/>
              <a:gd name="connsiteX29" fmla="*/ 317500 w 4127537"/>
              <a:gd name="connsiteY29" fmla="*/ 1438275 h 2787650"/>
              <a:gd name="connsiteX30" fmla="*/ 384175 w 4127537"/>
              <a:gd name="connsiteY30" fmla="*/ 1457325 h 2787650"/>
              <a:gd name="connsiteX31" fmla="*/ 485775 w 4127537"/>
              <a:gd name="connsiteY31" fmla="*/ 1476375 h 2787650"/>
              <a:gd name="connsiteX32" fmla="*/ 590550 w 4127537"/>
              <a:gd name="connsiteY32" fmla="*/ 1508125 h 2787650"/>
              <a:gd name="connsiteX33" fmla="*/ 609600 w 4127537"/>
              <a:gd name="connsiteY33" fmla="*/ 1520825 h 2787650"/>
              <a:gd name="connsiteX34" fmla="*/ 619125 w 4127537"/>
              <a:gd name="connsiteY34" fmla="*/ 1530350 h 2787650"/>
              <a:gd name="connsiteX35" fmla="*/ 635000 w 4127537"/>
              <a:gd name="connsiteY35" fmla="*/ 1536700 h 2787650"/>
              <a:gd name="connsiteX36" fmla="*/ 663575 w 4127537"/>
              <a:gd name="connsiteY36" fmla="*/ 1552575 h 2787650"/>
              <a:gd name="connsiteX37" fmla="*/ 711200 w 4127537"/>
              <a:gd name="connsiteY37" fmla="*/ 1609725 h 2787650"/>
              <a:gd name="connsiteX38" fmla="*/ 701675 w 4127537"/>
              <a:gd name="connsiteY38" fmla="*/ 1911350 h 2787650"/>
              <a:gd name="connsiteX39" fmla="*/ 666750 w 4127537"/>
              <a:gd name="connsiteY39" fmla="*/ 1930400 h 2787650"/>
              <a:gd name="connsiteX40" fmla="*/ 587375 w 4127537"/>
              <a:gd name="connsiteY40" fmla="*/ 1952625 h 2787650"/>
              <a:gd name="connsiteX41" fmla="*/ 542925 w 4127537"/>
              <a:gd name="connsiteY41" fmla="*/ 1968500 h 2787650"/>
              <a:gd name="connsiteX42" fmla="*/ 501650 w 4127537"/>
              <a:gd name="connsiteY42" fmla="*/ 1981200 h 2787650"/>
              <a:gd name="connsiteX43" fmla="*/ 412750 w 4127537"/>
              <a:gd name="connsiteY43" fmla="*/ 2022475 h 2787650"/>
              <a:gd name="connsiteX44" fmla="*/ 377825 w 4127537"/>
              <a:gd name="connsiteY44" fmla="*/ 2038350 h 2787650"/>
              <a:gd name="connsiteX45" fmla="*/ 327025 w 4127537"/>
              <a:gd name="connsiteY45" fmla="*/ 2066925 h 2787650"/>
              <a:gd name="connsiteX46" fmla="*/ 269875 w 4127537"/>
              <a:gd name="connsiteY46" fmla="*/ 2114550 h 2787650"/>
              <a:gd name="connsiteX47" fmla="*/ 254000 w 4127537"/>
              <a:gd name="connsiteY47" fmla="*/ 2139950 h 2787650"/>
              <a:gd name="connsiteX48" fmla="*/ 225425 w 4127537"/>
              <a:gd name="connsiteY48" fmla="*/ 2174875 h 2787650"/>
              <a:gd name="connsiteX49" fmla="*/ 209550 w 4127537"/>
              <a:gd name="connsiteY49" fmla="*/ 2209800 h 2787650"/>
              <a:gd name="connsiteX50" fmla="*/ 184150 w 4127537"/>
              <a:gd name="connsiteY50" fmla="*/ 2301875 h 2787650"/>
              <a:gd name="connsiteX51" fmla="*/ 187325 w 4127537"/>
              <a:gd name="connsiteY51" fmla="*/ 2540000 h 2787650"/>
              <a:gd name="connsiteX52" fmla="*/ 196850 w 4127537"/>
              <a:gd name="connsiteY52" fmla="*/ 2568575 h 2787650"/>
              <a:gd name="connsiteX53" fmla="*/ 238125 w 4127537"/>
              <a:gd name="connsiteY53" fmla="*/ 2644775 h 2787650"/>
              <a:gd name="connsiteX54" fmla="*/ 263525 w 4127537"/>
              <a:gd name="connsiteY54" fmla="*/ 2679700 h 2787650"/>
              <a:gd name="connsiteX55" fmla="*/ 295275 w 4127537"/>
              <a:gd name="connsiteY55" fmla="*/ 2689225 h 2787650"/>
              <a:gd name="connsiteX56" fmla="*/ 349250 w 4127537"/>
              <a:gd name="connsiteY56" fmla="*/ 2720975 h 2787650"/>
              <a:gd name="connsiteX57" fmla="*/ 463550 w 4127537"/>
              <a:gd name="connsiteY57" fmla="*/ 2736850 h 2787650"/>
              <a:gd name="connsiteX58" fmla="*/ 660400 w 4127537"/>
              <a:gd name="connsiteY58" fmla="*/ 2768600 h 2787650"/>
              <a:gd name="connsiteX59" fmla="*/ 850900 w 4127537"/>
              <a:gd name="connsiteY59" fmla="*/ 2787650 h 2787650"/>
              <a:gd name="connsiteX60" fmla="*/ 1666875 w 4127537"/>
              <a:gd name="connsiteY60" fmla="*/ 2784475 h 2787650"/>
              <a:gd name="connsiteX61" fmla="*/ 1784350 w 4127537"/>
              <a:gd name="connsiteY61" fmla="*/ 2771775 h 2787650"/>
              <a:gd name="connsiteX62" fmla="*/ 2349500 w 4127537"/>
              <a:gd name="connsiteY62" fmla="*/ 2765425 h 2787650"/>
              <a:gd name="connsiteX63" fmla="*/ 2406650 w 4127537"/>
              <a:gd name="connsiteY63" fmla="*/ 2762250 h 2787650"/>
              <a:gd name="connsiteX64" fmla="*/ 2574925 w 4127537"/>
              <a:gd name="connsiteY64" fmla="*/ 2743200 h 2787650"/>
              <a:gd name="connsiteX65" fmla="*/ 2854325 w 4127537"/>
              <a:gd name="connsiteY65" fmla="*/ 2727325 h 2787650"/>
              <a:gd name="connsiteX66" fmla="*/ 3054350 w 4127537"/>
              <a:gd name="connsiteY66" fmla="*/ 2708275 h 2787650"/>
              <a:gd name="connsiteX67" fmla="*/ 3387725 w 4127537"/>
              <a:gd name="connsiteY67" fmla="*/ 2701925 h 2787650"/>
              <a:gd name="connsiteX68" fmla="*/ 3756025 w 4127537"/>
              <a:gd name="connsiteY68" fmla="*/ 2682875 h 2787650"/>
              <a:gd name="connsiteX69" fmla="*/ 3797300 w 4127537"/>
              <a:gd name="connsiteY69" fmla="*/ 2676525 h 2787650"/>
              <a:gd name="connsiteX70" fmla="*/ 3835400 w 4127537"/>
              <a:gd name="connsiteY70" fmla="*/ 2663825 h 2787650"/>
              <a:gd name="connsiteX71" fmla="*/ 3873500 w 4127537"/>
              <a:gd name="connsiteY71" fmla="*/ 2660650 h 2787650"/>
              <a:gd name="connsiteX72" fmla="*/ 3952875 w 4127537"/>
              <a:gd name="connsiteY72" fmla="*/ 2632075 h 2787650"/>
              <a:gd name="connsiteX73" fmla="*/ 3981450 w 4127537"/>
              <a:gd name="connsiteY73" fmla="*/ 2603500 h 2787650"/>
              <a:gd name="connsiteX74" fmla="*/ 4010025 w 4127537"/>
              <a:gd name="connsiteY74" fmla="*/ 2581275 h 2787650"/>
              <a:gd name="connsiteX75" fmla="*/ 4057650 w 4127537"/>
              <a:gd name="connsiteY75" fmla="*/ 2498725 h 2787650"/>
              <a:gd name="connsiteX76" fmla="*/ 4073525 w 4127537"/>
              <a:gd name="connsiteY76" fmla="*/ 2457450 h 2787650"/>
              <a:gd name="connsiteX77" fmla="*/ 4079875 w 4127537"/>
              <a:gd name="connsiteY77" fmla="*/ 2419350 h 2787650"/>
              <a:gd name="connsiteX78" fmla="*/ 4102100 w 4127537"/>
              <a:gd name="connsiteY78" fmla="*/ 2371725 h 2787650"/>
              <a:gd name="connsiteX79" fmla="*/ 4117975 w 4127537"/>
              <a:gd name="connsiteY79" fmla="*/ 2327275 h 2787650"/>
              <a:gd name="connsiteX80" fmla="*/ 4121150 w 4127537"/>
              <a:gd name="connsiteY80" fmla="*/ 1943100 h 2787650"/>
              <a:gd name="connsiteX81" fmla="*/ 4095750 w 4127537"/>
              <a:gd name="connsiteY81" fmla="*/ 1882775 h 2787650"/>
              <a:gd name="connsiteX82" fmla="*/ 4086225 w 4127537"/>
              <a:gd name="connsiteY82" fmla="*/ 1847850 h 2787650"/>
              <a:gd name="connsiteX83" fmla="*/ 4022725 w 4127537"/>
              <a:gd name="connsiteY83" fmla="*/ 1746250 h 2787650"/>
              <a:gd name="connsiteX84" fmla="*/ 3971925 w 4127537"/>
              <a:gd name="connsiteY84" fmla="*/ 1682750 h 2787650"/>
              <a:gd name="connsiteX85" fmla="*/ 3908425 w 4127537"/>
              <a:gd name="connsiteY85" fmla="*/ 1638300 h 2787650"/>
              <a:gd name="connsiteX86" fmla="*/ 3886200 w 4127537"/>
              <a:gd name="connsiteY86" fmla="*/ 1622425 h 2787650"/>
              <a:gd name="connsiteX87" fmla="*/ 3876675 w 4127537"/>
              <a:gd name="connsiteY87" fmla="*/ 1612900 h 2787650"/>
              <a:gd name="connsiteX88" fmla="*/ 3835400 w 4127537"/>
              <a:gd name="connsiteY88" fmla="*/ 1593850 h 2787650"/>
              <a:gd name="connsiteX89" fmla="*/ 3759200 w 4127537"/>
              <a:gd name="connsiteY89" fmla="*/ 1558925 h 2787650"/>
              <a:gd name="connsiteX90" fmla="*/ 3740150 w 4127537"/>
              <a:gd name="connsiteY90" fmla="*/ 1543050 h 2787650"/>
              <a:gd name="connsiteX91" fmla="*/ 3683000 w 4127537"/>
              <a:gd name="connsiteY91" fmla="*/ 1508125 h 2787650"/>
              <a:gd name="connsiteX92" fmla="*/ 3638550 w 4127537"/>
              <a:gd name="connsiteY92" fmla="*/ 1463675 h 2787650"/>
              <a:gd name="connsiteX93" fmla="*/ 3632200 w 4127537"/>
              <a:gd name="connsiteY93" fmla="*/ 1450975 h 2787650"/>
              <a:gd name="connsiteX94" fmla="*/ 3616325 w 4127537"/>
              <a:gd name="connsiteY94" fmla="*/ 1412875 h 2787650"/>
              <a:gd name="connsiteX95" fmla="*/ 3597275 w 4127537"/>
              <a:gd name="connsiteY95" fmla="*/ 1390650 h 2787650"/>
              <a:gd name="connsiteX96" fmla="*/ 3594100 w 4127537"/>
              <a:gd name="connsiteY96" fmla="*/ 1362075 h 2787650"/>
              <a:gd name="connsiteX97" fmla="*/ 3581400 w 4127537"/>
              <a:gd name="connsiteY97" fmla="*/ 1314450 h 2787650"/>
              <a:gd name="connsiteX98" fmla="*/ 3578225 w 4127537"/>
              <a:gd name="connsiteY98" fmla="*/ 866775 h 2787650"/>
              <a:gd name="connsiteX99" fmla="*/ 3565525 w 4127537"/>
              <a:gd name="connsiteY99" fmla="*/ 742950 h 2787650"/>
              <a:gd name="connsiteX100" fmla="*/ 3559175 w 4127537"/>
              <a:gd name="connsiteY100" fmla="*/ 714375 h 2787650"/>
              <a:gd name="connsiteX101" fmla="*/ 3552825 w 4127537"/>
              <a:gd name="connsiteY101" fmla="*/ 676275 h 2787650"/>
              <a:gd name="connsiteX102" fmla="*/ 3524250 w 4127537"/>
              <a:gd name="connsiteY102" fmla="*/ 615950 h 2787650"/>
              <a:gd name="connsiteX103" fmla="*/ 3498850 w 4127537"/>
              <a:gd name="connsiteY103" fmla="*/ 530225 h 2787650"/>
              <a:gd name="connsiteX104" fmla="*/ 3479800 w 4127537"/>
              <a:gd name="connsiteY104" fmla="*/ 501650 h 2787650"/>
              <a:gd name="connsiteX105" fmla="*/ 3463925 w 4127537"/>
              <a:gd name="connsiteY105" fmla="*/ 466725 h 2787650"/>
              <a:gd name="connsiteX106" fmla="*/ 3394075 w 4127537"/>
              <a:gd name="connsiteY106" fmla="*/ 387350 h 2787650"/>
              <a:gd name="connsiteX107" fmla="*/ 3302000 w 4127537"/>
              <a:gd name="connsiteY107" fmla="*/ 323850 h 2787650"/>
              <a:gd name="connsiteX108" fmla="*/ 3254375 w 4127537"/>
              <a:gd name="connsiteY108" fmla="*/ 285750 h 2787650"/>
              <a:gd name="connsiteX109" fmla="*/ 3200400 w 4127537"/>
              <a:gd name="connsiteY109" fmla="*/ 263525 h 2787650"/>
              <a:gd name="connsiteX110" fmla="*/ 3143250 w 4127537"/>
              <a:gd name="connsiteY110" fmla="*/ 234950 h 2787650"/>
              <a:gd name="connsiteX111" fmla="*/ 3073400 w 4127537"/>
              <a:gd name="connsiteY111" fmla="*/ 190500 h 2787650"/>
              <a:gd name="connsiteX112" fmla="*/ 3019425 w 4127537"/>
              <a:gd name="connsiteY112" fmla="*/ 168275 h 2787650"/>
              <a:gd name="connsiteX113" fmla="*/ 2962275 w 4127537"/>
              <a:gd name="connsiteY113" fmla="*/ 139700 h 2787650"/>
              <a:gd name="connsiteX114" fmla="*/ 2914650 w 4127537"/>
              <a:gd name="connsiteY114" fmla="*/ 120650 h 2787650"/>
              <a:gd name="connsiteX115" fmla="*/ 2778125 w 4127537"/>
              <a:gd name="connsiteY115" fmla="*/ 60325 h 2787650"/>
              <a:gd name="connsiteX116" fmla="*/ 2733675 w 4127537"/>
              <a:gd name="connsiteY116" fmla="*/ 53975 h 2787650"/>
              <a:gd name="connsiteX117" fmla="*/ 2667000 w 4127537"/>
              <a:gd name="connsiteY117" fmla="*/ 47625 h 2787650"/>
              <a:gd name="connsiteX118" fmla="*/ 2584450 w 4127537"/>
              <a:gd name="connsiteY118" fmla="*/ 34925 h 2787650"/>
              <a:gd name="connsiteX119" fmla="*/ 2336800 w 4127537"/>
              <a:gd name="connsiteY119" fmla="*/ 28575 h 2787650"/>
              <a:gd name="connsiteX120" fmla="*/ 2286000 w 4127537"/>
              <a:gd name="connsiteY120" fmla="*/ 22225 h 2787650"/>
              <a:gd name="connsiteX121" fmla="*/ 2155825 w 4127537"/>
              <a:gd name="connsiteY121" fmla="*/ 12700 h 2787650"/>
              <a:gd name="connsiteX122" fmla="*/ 1997075 w 4127537"/>
              <a:gd name="connsiteY122" fmla="*/ 0 h 2787650"/>
              <a:gd name="connsiteX123" fmla="*/ 1482725 w 4127537"/>
              <a:gd name="connsiteY123" fmla="*/ 6350 h 2787650"/>
              <a:gd name="connsiteX0" fmla="*/ 1482725 w 4127537"/>
              <a:gd name="connsiteY0" fmla="*/ 6350 h 2787650"/>
              <a:gd name="connsiteX1" fmla="*/ 1219200 w 4127537"/>
              <a:gd name="connsiteY1" fmla="*/ 53975 h 2787650"/>
              <a:gd name="connsiteX2" fmla="*/ 1165225 w 4127537"/>
              <a:gd name="connsiteY2" fmla="*/ 73025 h 2787650"/>
              <a:gd name="connsiteX3" fmla="*/ 1098550 w 4127537"/>
              <a:gd name="connsiteY3" fmla="*/ 85725 h 2787650"/>
              <a:gd name="connsiteX4" fmla="*/ 996950 w 4127537"/>
              <a:gd name="connsiteY4" fmla="*/ 114300 h 2787650"/>
              <a:gd name="connsiteX5" fmla="*/ 895350 w 4127537"/>
              <a:gd name="connsiteY5" fmla="*/ 139700 h 2787650"/>
              <a:gd name="connsiteX6" fmla="*/ 784225 w 4127537"/>
              <a:gd name="connsiteY6" fmla="*/ 190500 h 2787650"/>
              <a:gd name="connsiteX7" fmla="*/ 676275 w 4127537"/>
              <a:gd name="connsiteY7" fmla="*/ 225425 h 2787650"/>
              <a:gd name="connsiteX8" fmla="*/ 593725 w 4127537"/>
              <a:gd name="connsiteY8" fmla="*/ 257175 h 2787650"/>
              <a:gd name="connsiteX9" fmla="*/ 517525 w 4127537"/>
              <a:gd name="connsiteY9" fmla="*/ 282575 h 2787650"/>
              <a:gd name="connsiteX10" fmla="*/ 441325 w 4127537"/>
              <a:gd name="connsiteY10" fmla="*/ 320675 h 2787650"/>
              <a:gd name="connsiteX11" fmla="*/ 288925 w 4127537"/>
              <a:gd name="connsiteY11" fmla="*/ 381000 h 2787650"/>
              <a:gd name="connsiteX12" fmla="*/ 231775 w 4127537"/>
              <a:gd name="connsiteY12" fmla="*/ 415925 h 2787650"/>
              <a:gd name="connsiteX13" fmla="*/ 187325 w 4127537"/>
              <a:gd name="connsiteY13" fmla="*/ 438150 h 2787650"/>
              <a:gd name="connsiteX14" fmla="*/ 158750 w 4127537"/>
              <a:gd name="connsiteY14" fmla="*/ 476250 h 2787650"/>
              <a:gd name="connsiteX15" fmla="*/ 117475 w 4127537"/>
              <a:gd name="connsiteY15" fmla="*/ 523875 h 2787650"/>
              <a:gd name="connsiteX16" fmla="*/ 69850 w 4127537"/>
              <a:gd name="connsiteY16" fmla="*/ 593725 h 2787650"/>
              <a:gd name="connsiteX17" fmla="*/ 47625 w 4127537"/>
              <a:gd name="connsiteY17" fmla="*/ 685800 h 2787650"/>
              <a:gd name="connsiteX18" fmla="*/ 28575 w 4127537"/>
              <a:gd name="connsiteY18" fmla="*/ 720725 h 2787650"/>
              <a:gd name="connsiteX19" fmla="*/ 12700 w 4127537"/>
              <a:gd name="connsiteY19" fmla="*/ 857250 h 2787650"/>
              <a:gd name="connsiteX20" fmla="*/ 6350 w 4127537"/>
              <a:gd name="connsiteY20" fmla="*/ 895350 h 2787650"/>
              <a:gd name="connsiteX21" fmla="*/ 0 w 4127537"/>
              <a:gd name="connsiteY21" fmla="*/ 955675 h 2787650"/>
              <a:gd name="connsiteX22" fmla="*/ 15875 w 4127537"/>
              <a:gd name="connsiteY22" fmla="*/ 1193800 h 2787650"/>
              <a:gd name="connsiteX23" fmla="*/ 38100 w 4127537"/>
              <a:gd name="connsiteY23" fmla="*/ 1228725 h 2787650"/>
              <a:gd name="connsiteX24" fmla="*/ 88900 w 4127537"/>
              <a:gd name="connsiteY24" fmla="*/ 1298575 h 2787650"/>
              <a:gd name="connsiteX25" fmla="*/ 127000 w 4127537"/>
              <a:gd name="connsiteY25" fmla="*/ 1343025 h 2787650"/>
              <a:gd name="connsiteX26" fmla="*/ 177800 w 4127537"/>
              <a:gd name="connsiteY26" fmla="*/ 1384300 h 2787650"/>
              <a:gd name="connsiteX27" fmla="*/ 212725 w 4127537"/>
              <a:gd name="connsiteY27" fmla="*/ 1400175 h 2787650"/>
              <a:gd name="connsiteX28" fmla="*/ 279400 w 4127537"/>
              <a:gd name="connsiteY28" fmla="*/ 1435100 h 2787650"/>
              <a:gd name="connsiteX29" fmla="*/ 317500 w 4127537"/>
              <a:gd name="connsiteY29" fmla="*/ 1438275 h 2787650"/>
              <a:gd name="connsiteX30" fmla="*/ 384175 w 4127537"/>
              <a:gd name="connsiteY30" fmla="*/ 1457325 h 2787650"/>
              <a:gd name="connsiteX31" fmla="*/ 590550 w 4127537"/>
              <a:gd name="connsiteY31" fmla="*/ 1508125 h 2787650"/>
              <a:gd name="connsiteX32" fmla="*/ 609600 w 4127537"/>
              <a:gd name="connsiteY32" fmla="*/ 1520825 h 2787650"/>
              <a:gd name="connsiteX33" fmla="*/ 619125 w 4127537"/>
              <a:gd name="connsiteY33" fmla="*/ 1530350 h 2787650"/>
              <a:gd name="connsiteX34" fmla="*/ 635000 w 4127537"/>
              <a:gd name="connsiteY34" fmla="*/ 1536700 h 2787650"/>
              <a:gd name="connsiteX35" fmla="*/ 663575 w 4127537"/>
              <a:gd name="connsiteY35" fmla="*/ 1552575 h 2787650"/>
              <a:gd name="connsiteX36" fmla="*/ 711200 w 4127537"/>
              <a:gd name="connsiteY36" fmla="*/ 1609725 h 2787650"/>
              <a:gd name="connsiteX37" fmla="*/ 701675 w 4127537"/>
              <a:gd name="connsiteY37" fmla="*/ 1911350 h 2787650"/>
              <a:gd name="connsiteX38" fmla="*/ 666750 w 4127537"/>
              <a:gd name="connsiteY38" fmla="*/ 1930400 h 2787650"/>
              <a:gd name="connsiteX39" fmla="*/ 587375 w 4127537"/>
              <a:gd name="connsiteY39" fmla="*/ 1952625 h 2787650"/>
              <a:gd name="connsiteX40" fmla="*/ 542925 w 4127537"/>
              <a:gd name="connsiteY40" fmla="*/ 1968500 h 2787650"/>
              <a:gd name="connsiteX41" fmla="*/ 501650 w 4127537"/>
              <a:gd name="connsiteY41" fmla="*/ 1981200 h 2787650"/>
              <a:gd name="connsiteX42" fmla="*/ 412750 w 4127537"/>
              <a:gd name="connsiteY42" fmla="*/ 2022475 h 2787650"/>
              <a:gd name="connsiteX43" fmla="*/ 377825 w 4127537"/>
              <a:gd name="connsiteY43" fmla="*/ 2038350 h 2787650"/>
              <a:gd name="connsiteX44" fmla="*/ 327025 w 4127537"/>
              <a:gd name="connsiteY44" fmla="*/ 2066925 h 2787650"/>
              <a:gd name="connsiteX45" fmla="*/ 269875 w 4127537"/>
              <a:gd name="connsiteY45" fmla="*/ 2114550 h 2787650"/>
              <a:gd name="connsiteX46" fmla="*/ 254000 w 4127537"/>
              <a:gd name="connsiteY46" fmla="*/ 2139950 h 2787650"/>
              <a:gd name="connsiteX47" fmla="*/ 225425 w 4127537"/>
              <a:gd name="connsiteY47" fmla="*/ 2174875 h 2787650"/>
              <a:gd name="connsiteX48" fmla="*/ 209550 w 4127537"/>
              <a:gd name="connsiteY48" fmla="*/ 2209800 h 2787650"/>
              <a:gd name="connsiteX49" fmla="*/ 184150 w 4127537"/>
              <a:gd name="connsiteY49" fmla="*/ 2301875 h 2787650"/>
              <a:gd name="connsiteX50" fmla="*/ 187325 w 4127537"/>
              <a:gd name="connsiteY50" fmla="*/ 2540000 h 2787650"/>
              <a:gd name="connsiteX51" fmla="*/ 196850 w 4127537"/>
              <a:gd name="connsiteY51" fmla="*/ 2568575 h 2787650"/>
              <a:gd name="connsiteX52" fmla="*/ 238125 w 4127537"/>
              <a:gd name="connsiteY52" fmla="*/ 2644775 h 2787650"/>
              <a:gd name="connsiteX53" fmla="*/ 263525 w 4127537"/>
              <a:gd name="connsiteY53" fmla="*/ 2679700 h 2787650"/>
              <a:gd name="connsiteX54" fmla="*/ 295275 w 4127537"/>
              <a:gd name="connsiteY54" fmla="*/ 2689225 h 2787650"/>
              <a:gd name="connsiteX55" fmla="*/ 349250 w 4127537"/>
              <a:gd name="connsiteY55" fmla="*/ 2720975 h 2787650"/>
              <a:gd name="connsiteX56" fmla="*/ 463550 w 4127537"/>
              <a:gd name="connsiteY56" fmla="*/ 2736850 h 2787650"/>
              <a:gd name="connsiteX57" fmla="*/ 660400 w 4127537"/>
              <a:gd name="connsiteY57" fmla="*/ 2768600 h 2787650"/>
              <a:gd name="connsiteX58" fmla="*/ 850900 w 4127537"/>
              <a:gd name="connsiteY58" fmla="*/ 2787650 h 2787650"/>
              <a:gd name="connsiteX59" fmla="*/ 1666875 w 4127537"/>
              <a:gd name="connsiteY59" fmla="*/ 2784475 h 2787650"/>
              <a:gd name="connsiteX60" fmla="*/ 1784350 w 4127537"/>
              <a:gd name="connsiteY60" fmla="*/ 2771775 h 2787650"/>
              <a:gd name="connsiteX61" fmla="*/ 2349500 w 4127537"/>
              <a:gd name="connsiteY61" fmla="*/ 2765425 h 2787650"/>
              <a:gd name="connsiteX62" fmla="*/ 2406650 w 4127537"/>
              <a:gd name="connsiteY62" fmla="*/ 2762250 h 2787650"/>
              <a:gd name="connsiteX63" fmla="*/ 2574925 w 4127537"/>
              <a:gd name="connsiteY63" fmla="*/ 2743200 h 2787650"/>
              <a:gd name="connsiteX64" fmla="*/ 2854325 w 4127537"/>
              <a:gd name="connsiteY64" fmla="*/ 2727325 h 2787650"/>
              <a:gd name="connsiteX65" fmla="*/ 3054350 w 4127537"/>
              <a:gd name="connsiteY65" fmla="*/ 2708275 h 2787650"/>
              <a:gd name="connsiteX66" fmla="*/ 3387725 w 4127537"/>
              <a:gd name="connsiteY66" fmla="*/ 2701925 h 2787650"/>
              <a:gd name="connsiteX67" fmla="*/ 3756025 w 4127537"/>
              <a:gd name="connsiteY67" fmla="*/ 2682875 h 2787650"/>
              <a:gd name="connsiteX68" fmla="*/ 3797300 w 4127537"/>
              <a:gd name="connsiteY68" fmla="*/ 2676525 h 2787650"/>
              <a:gd name="connsiteX69" fmla="*/ 3835400 w 4127537"/>
              <a:gd name="connsiteY69" fmla="*/ 2663825 h 2787650"/>
              <a:gd name="connsiteX70" fmla="*/ 3873500 w 4127537"/>
              <a:gd name="connsiteY70" fmla="*/ 2660650 h 2787650"/>
              <a:gd name="connsiteX71" fmla="*/ 3952875 w 4127537"/>
              <a:gd name="connsiteY71" fmla="*/ 2632075 h 2787650"/>
              <a:gd name="connsiteX72" fmla="*/ 3981450 w 4127537"/>
              <a:gd name="connsiteY72" fmla="*/ 2603500 h 2787650"/>
              <a:gd name="connsiteX73" fmla="*/ 4010025 w 4127537"/>
              <a:gd name="connsiteY73" fmla="*/ 2581275 h 2787650"/>
              <a:gd name="connsiteX74" fmla="*/ 4057650 w 4127537"/>
              <a:gd name="connsiteY74" fmla="*/ 2498725 h 2787650"/>
              <a:gd name="connsiteX75" fmla="*/ 4073525 w 4127537"/>
              <a:gd name="connsiteY75" fmla="*/ 2457450 h 2787650"/>
              <a:gd name="connsiteX76" fmla="*/ 4079875 w 4127537"/>
              <a:gd name="connsiteY76" fmla="*/ 2419350 h 2787650"/>
              <a:gd name="connsiteX77" fmla="*/ 4102100 w 4127537"/>
              <a:gd name="connsiteY77" fmla="*/ 2371725 h 2787650"/>
              <a:gd name="connsiteX78" fmla="*/ 4117975 w 4127537"/>
              <a:gd name="connsiteY78" fmla="*/ 2327275 h 2787650"/>
              <a:gd name="connsiteX79" fmla="*/ 4121150 w 4127537"/>
              <a:gd name="connsiteY79" fmla="*/ 1943100 h 2787650"/>
              <a:gd name="connsiteX80" fmla="*/ 4095750 w 4127537"/>
              <a:gd name="connsiteY80" fmla="*/ 1882775 h 2787650"/>
              <a:gd name="connsiteX81" fmla="*/ 4086225 w 4127537"/>
              <a:gd name="connsiteY81" fmla="*/ 1847850 h 2787650"/>
              <a:gd name="connsiteX82" fmla="*/ 4022725 w 4127537"/>
              <a:gd name="connsiteY82" fmla="*/ 1746250 h 2787650"/>
              <a:gd name="connsiteX83" fmla="*/ 3971925 w 4127537"/>
              <a:gd name="connsiteY83" fmla="*/ 1682750 h 2787650"/>
              <a:gd name="connsiteX84" fmla="*/ 3908425 w 4127537"/>
              <a:gd name="connsiteY84" fmla="*/ 1638300 h 2787650"/>
              <a:gd name="connsiteX85" fmla="*/ 3886200 w 4127537"/>
              <a:gd name="connsiteY85" fmla="*/ 1622425 h 2787650"/>
              <a:gd name="connsiteX86" fmla="*/ 3876675 w 4127537"/>
              <a:gd name="connsiteY86" fmla="*/ 1612900 h 2787650"/>
              <a:gd name="connsiteX87" fmla="*/ 3835400 w 4127537"/>
              <a:gd name="connsiteY87" fmla="*/ 1593850 h 2787650"/>
              <a:gd name="connsiteX88" fmla="*/ 3759200 w 4127537"/>
              <a:gd name="connsiteY88" fmla="*/ 1558925 h 2787650"/>
              <a:gd name="connsiteX89" fmla="*/ 3740150 w 4127537"/>
              <a:gd name="connsiteY89" fmla="*/ 1543050 h 2787650"/>
              <a:gd name="connsiteX90" fmla="*/ 3683000 w 4127537"/>
              <a:gd name="connsiteY90" fmla="*/ 1508125 h 2787650"/>
              <a:gd name="connsiteX91" fmla="*/ 3638550 w 4127537"/>
              <a:gd name="connsiteY91" fmla="*/ 1463675 h 2787650"/>
              <a:gd name="connsiteX92" fmla="*/ 3632200 w 4127537"/>
              <a:gd name="connsiteY92" fmla="*/ 1450975 h 2787650"/>
              <a:gd name="connsiteX93" fmla="*/ 3616325 w 4127537"/>
              <a:gd name="connsiteY93" fmla="*/ 1412875 h 2787650"/>
              <a:gd name="connsiteX94" fmla="*/ 3597275 w 4127537"/>
              <a:gd name="connsiteY94" fmla="*/ 1390650 h 2787650"/>
              <a:gd name="connsiteX95" fmla="*/ 3594100 w 4127537"/>
              <a:gd name="connsiteY95" fmla="*/ 1362075 h 2787650"/>
              <a:gd name="connsiteX96" fmla="*/ 3581400 w 4127537"/>
              <a:gd name="connsiteY96" fmla="*/ 1314450 h 2787650"/>
              <a:gd name="connsiteX97" fmla="*/ 3578225 w 4127537"/>
              <a:gd name="connsiteY97" fmla="*/ 866775 h 2787650"/>
              <a:gd name="connsiteX98" fmla="*/ 3565525 w 4127537"/>
              <a:gd name="connsiteY98" fmla="*/ 742950 h 2787650"/>
              <a:gd name="connsiteX99" fmla="*/ 3559175 w 4127537"/>
              <a:gd name="connsiteY99" fmla="*/ 714375 h 2787650"/>
              <a:gd name="connsiteX100" fmla="*/ 3552825 w 4127537"/>
              <a:gd name="connsiteY100" fmla="*/ 676275 h 2787650"/>
              <a:gd name="connsiteX101" fmla="*/ 3524250 w 4127537"/>
              <a:gd name="connsiteY101" fmla="*/ 615950 h 2787650"/>
              <a:gd name="connsiteX102" fmla="*/ 3498850 w 4127537"/>
              <a:gd name="connsiteY102" fmla="*/ 530225 h 2787650"/>
              <a:gd name="connsiteX103" fmla="*/ 3479800 w 4127537"/>
              <a:gd name="connsiteY103" fmla="*/ 501650 h 2787650"/>
              <a:gd name="connsiteX104" fmla="*/ 3463925 w 4127537"/>
              <a:gd name="connsiteY104" fmla="*/ 466725 h 2787650"/>
              <a:gd name="connsiteX105" fmla="*/ 3394075 w 4127537"/>
              <a:gd name="connsiteY105" fmla="*/ 387350 h 2787650"/>
              <a:gd name="connsiteX106" fmla="*/ 3302000 w 4127537"/>
              <a:gd name="connsiteY106" fmla="*/ 323850 h 2787650"/>
              <a:gd name="connsiteX107" fmla="*/ 3254375 w 4127537"/>
              <a:gd name="connsiteY107" fmla="*/ 285750 h 2787650"/>
              <a:gd name="connsiteX108" fmla="*/ 3200400 w 4127537"/>
              <a:gd name="connsiteY108" fmla="*/ 263525 h 2787650"/>
              <a:gd name="connsiteX109" fmla="*/ 3143250 w 4127537"/>
              <a:gd name="connsiteY109" fmla="*/ 234950 h 2787650"/>
              <a:gd name="connsiteX110" fmla="*/ 3073400 w 4127537"/>
              <a:gd name="connsiteY110" fmla="*/ 190500 h 2787650"/>
              <a:gd name="connsiteX111" fmla="*/ 3019425 w 4127537"/>
              <a:gd name="connsiteY111" fmla="*/ 168275 h 2787650"/>
              <a:gd name="connsiteX112" fmla="*/ 2962275 w 4127537"/>
              <a:gd name="connsiteY112" fmla="*/ 139700 h 2787650"/>
              <a:gd name="connsiteX113" fmla="*/ 2914650 w 4127537"/>
              <a:gd name="connsiteY113" fmla="*/ 120650 h 2787650"/>
              <a:gd name="connsiteX114" fmla="*/ 2778125 w 4127537"/>
              <a:gd name="connsiteY114" fmla="*/ 60325 h 2787650"/>
              <a:gd name="connsiteX115" fmla="*/ 2733675 w 4127537"/>
              <a:gd name="connsiteY115" fmla="*/ 53975 h 2787650"/>
              <a:gd name="connsiteX116" fmla="*/ 2667000 w 4127537"/>
              <a:gd name="connsiteY116" fmla="*/ 47625 h 2787650"/>
              <a:gd name="connsiteX117" fmla="*/ 2584450 w 4127537"/>
              <a:gd name="connsiteY117" fmla="*/ 34925 h 2787650"/>
              <a:gd name="connsiteX118" fmla="*/ 2336800 w 4127537"/>
              <a:gd name="connsiteY118" fmla="*/ 28575 h 2787650"/>
              <a:gd name="connsiteX119" fmla="*/ 2286000 w 4127537"/>
              <a:gd name="connsiteY119" fmla="*/ 22225 h 2787650"/>
              <a:gd name="connsiteX120" fmla="*/ 2155825 w 4127537"/>
              <a:gd name="connsiteY120" fmla="*/ 12700 h 2787650"/>
              <a:gd name="connsiteX121" fmla="*/ 1997075 w 4127537"/>
              <a:gd name="connsiteY121" fmla="*/ 0 h 2787650"/>
              <a:gd name="connsiteX122" fmla="*/ 1482725 w 4127537"/>
              <a:gd name="connsiteY122" fmla="*/ 6350 h 2787650"/>
              <a:gd name="connsiteX0" fmla="*/ 1482725 w 4127537"/>
              <a:gd name="connsiteY0" fmla="*/ 6350 h 2787650"/>
              <a:gd name="connsiteX1" fmla="*/ 1219200 w 4127537"/>
              <a:gd name="connsiteY1" fmla="*/ 53975 h 2787650"/>
              <a:gd name="connsiteX2" fmla="*/ 1165225 w 4127537"/>
              <a:gd name="connsiteY2" fmla="*/ 73025 h 2787650"/>
              <a:gd name="connsiteX3" fmla="*/ 1098550 w 4127537"/>
              <a:gd name="connsiteY3" fmla="*/ 85725 h 2787650"/>
              <a:gd name="connsiteX4" fmla="*/ 996950 w 4127537"/>
              <a:gd name="connsiteY4" fmla="*/ 114300 h 2787650"/>
              <a:gd name="connsiteX5" fmla="*/ 895350 w 4127537"/>
              <a:gd name="connsiteY5" fmla="*/ 139700 h 2787650"/>
              <a:gd name="connsiteX6" fmla="*/ 784225 w 4127537"/>
              <a:gd name="connsiteY6" fmla="*/ 190500 h 2787650"/>
              <a:gd name="connsiteX7" fmla="*/ 676275 w 4127537"/>
              <a:gd name="connsiteY7" fmla="*/ 225425 h 2787650"/>
              <a:gd name="connsiteX8" fmla="*/ 593725 w 4127537"/>
              <a:gd name="connsiteY8" fmla="*/ 257175 h 2787650"/>
              <a:gd name="connsiteX9" fmla="*/ 517525 w 4127537"/>
              <a:gd name="connsiteY9" fmla="*/ 282575 h 2787650"/>
              <a:gd name="connsiteX10" fmla="*/ 441325 w 4127537"/>
              <a:gd name="connsiteY10" fmla="*/ 320675 h 2787650"/>
              <a:gd name="connsiteX11" fmla="*/ 288925 w 4127537"/>
              <a:gd name="connsiteY11" fmla="*/ 381000 h 2787650"/>
              <a:gd name="connsiteX12" fmla="*/ 231775 w 4127537"/>
              <a:gd name="connsiteY12" fmla="*/ 415925 h 2787650"/>
              <a:gd name="connsiteX13" fmla="*/ 187325 w 4127537"/>
              <a:gd name="connsiteY13" fmla="*/ 438150 h 2787650"/>
              <a:gd name="connsiteX14" fmla="*/ 158750 w 4127537"/>
              <a:gd name="connsiteY14" fmla="*/ 476250 h 2787650"/>
              <a:gd name="connsiteX15" fmla="*/ 117475 w 4127537"/>
              <a:gd name="connsiteY15" fmla="*/ 523875 h 2787650"/>
              <a:gd name="connsiteX16" fmla="*/ 69850 w 4127537"/>
              <a:gd name="connsiteY16" fmla="*/ 593725 h 2787650"/>
              <a:gd name="connsiteX17" fmla="*/ 47625 w 4127537"/>
              <a:gd name="connsiteY17" fmla="*/ 685800 h 2787650"/>
              <a:gd name="connsiteX18" fmla="*/ 28575 w 4127537"/>
              <a:gd name="connsiteY18" fmla="*/ 720725 h 2787650"/>
              <a:gd name="connsiteX19" fmla="*/ 12700 w 4127537"/>
              <a:gd name="connsiteY19" fmla="*/ 857250 h 2787650"/>
              <a:gd name="connsiteX20" fmla="*/ 6350 w 4127537"/>
              <a:gd name="connsiteY20" fmla="*/ 895350 h 2787650"/>
              <a:gd name="connsiteX21" fmla="*/ 0 w 4127537"/>
              <a:gd name="connsiteY21" fmla="*/ 955675 h 2787650"/>
              <a:gd name="connsiteX22" fmla="*/ 15875 w 4127537"/>
              <a:gd name="connsiteY22" fmla="*/ 1193800 h 2787650"/>
              <a:gd name="connsiteX23" fmla="*/ 38100 w 4127537"/>
              <a:gd name="connsiteY23" fmla="*/ 1228725 h 2787650"/>
              <a:gd name="connsiteX24" fmla="*/ 88900 w 4127537"/>
              <a:gd name="connsiteY24" fmla="*/ 1298575 h 2787650"/>
              <a:gd name="connsiteX25" fmla="*/ 127000 w 4127537"/>
              <a:gd name="connsiteY25" fmla="*/ 1343025 h 2787650"/>
              <a:gd name="connsiteX26" fmla="*/ 177800 w 4127537"/>
              <a:gd name="connsiteY26" fmla="*/ 1384300 h 2787650"/>
              <a:gd name="connsiteX27" fmla="*/ 279400 w 4127537"/>
              <a:gd name="connsiteY27" fmla="*/ 1435100 h 2787650"/>
              <a:gd name="connsiteX28" fmla="*/ 317500 w 4127537"/>
              <a:gd name="connsiteY28" fmla="*/ 1438275 h 2787650"/>
              <a:gd name="connsiteX29" fmla="*/ 384175 w 4127537"/>
              <a:gd name="connsiteY29" fmla="*/ 1457325 h 2787650"/>
              <a:gd name="connsiteX30" fmla="*/ 590550 w 4127537"/>
              <a:gd name="connsiteY30" fmla="*/ 1508125 h 2787650"/>
              <a:gd name="connsiteX31" fmla="*/ 609600 w 4127537"/>
              <a:gd name="connsiteY31" fmla="*/ 1520825 h 2787650"/>
              <a:gd name="connsiteX32" fmla="*/ 619125 w 4127537"/>
              <a:gd name="connsiteY32" fmla="*/ 1530350 h 2787650"/>
              <a:gd name="connsiteX33" fmla="*/ 635000 w 4127537"/>
              <a:gd name="connsiteY33" fmla="*/ 1536700 h 2787650"/>
              <a:gd name="connsiteX34" fmla="*/ 663575 w 4127537"/>
              <a:gd name="connsiteY34" fmla="*/ 1552575 h 2787650"/>
              <a:gd name="connsiteX35" fmla="*/ 711200 w 4127537"/>
              <a:gd name="connsiteY35" fmla="*/ 1609725 h 2787650"/>
              <a:gd name="connsiteX36" fmla="*/ 701675 w 4127537"/>
              <a:gd name="connsiteY36" fmla="*/ 1911350 h 2787650"/>
              <a:gd name="connsiteX37" fmla="*/ 666750 w 4127537"/>
              <a:gd name="connsiteY37" fmla="*/ 1930400 h 2787650"/>
              <a:gd name="connsiteX38" fmla="*/ 587375 w 4127537"/>
              <a:gd name="connsiteY38" fmla="*/ 1952625 h 2787650"/>
              <a:gd name="connsiteX39" fmla="*/ 542925 w 4127537"/>
              <a:gd name="connsiteY39" fmla="*/ 1968500 h 2787650"/>
              <a:gd name="connsiteX40" fmla="*/ 501650 w 4127537"/>
              <a:gd name="connsiteY40" fmla="*/ 1981200 h 2787650"/>
              <a:gd name="connsiteX41" fmla="*/ 412750 w 4127537"/>
              <a:gd name="connsiteY41" fmla="*/ 2022475 h 2787650"/>
              <a:gd name="connsiteX42" fmla="*/ 377825 w 4127537"/>
              <a:gd name="connsiteY42" fmla="*/ 2038350 h 2787650"/>
              <a:gd name="connsiteX43" fmla="*/ 327025 w 4127537"/>
              <a:gd name="connsiteY43" fmla="*/ 2066925 h 2787650"/>
              <a:gd name="connsiteX44" fmla="*/ 269875 w 4127537"/>
              <a:gd name="connsiteY44" fmla="*/ 2114550 h 2787650"/>
              <a:gd name="connsiteX45" fmla="*/ 254000 w 4127537"/>
              <a:gd name="connsiteY45" fmla="*/ 2139950 h 2787650"/>
              <a:gd name="connsiteX46" fmla="*/ 225425 w 4127537"/>
              <a:gd name="connsiteY46" fmla="*/ 2174875 h 2787650"/>
              <a:gd name="connsiteX47" fmla="*/ 209550 w 4127537"/>
              <a:gd name="connsiteY47" fmla="*/ 2209800 h 2787650"/>
              <a:gd name="connsiteX48" fmla="*/ 184150 w 4127537"/>
              <a:gd name="connsiteY48" fmla="*/ 2301875 h 2787650"/>
              <a:gd name="connsiteX49" fmla="*/ 187325 w 4127537"/>
              <a:gd name="connsiteY49" fmla="*/ 2540000 h 2787650"/>
              <a:gd name="connsiteX50" fmla="*/ 196850 w 4127537"/>
              <a:gd name="connsiteY50" fmla="*/ 2568575 h 2787650"/>
              <a:gd name="connsiteX51" fmla="*/ 238125 w 4127537"/>
              <a:gd name="connsiteY51" fmla="*/ 2644775 h 2787650"/>
              <a:gd name="connsiteX52" fmla="*/ 263525 w 4127537"/>
              <a:gd name="connsiteY52" fmla="*/ 2679700 h 2787650"/>
              <a:gd name="connsiteX53" fmla="*/ 295275 w 4127537"/>
              <a:gd name="connsiteY53" fmla="*/ 2689225 h 2787650"/>
              <a:gd name="connsiteX54" fmla="*/ 349250 w 4127537"/>
              <a:gd name="connsiteY54" fmla="*/ 2720975 h 2787650"/>
              <a:gd name="connsiteX55" fmla="*/ 463550 w 4127537"/>
              <a:gd name="connsiteY55" fmla="*/ 2736850 h 2787650"/>
              <a:gd name="connsiteX56" fmla="*/ 660400 w 4127537"/>
              <a:gd name="connsiteY56" fmla="*/ 2768600 h 2787650"/>
              <a:gd name="connsiteX57" fmla="*/ 850900 w 4127537"/>
              <a:gd name="connsiteY57" fmla="*/ 2787650 h 2787650"/>
              <a:gd name="connsiteX58" fmla="*/ 1666875 w 4127537"/>
              <a:gd name="connsiteY58" fmla="*/ 2784475 h 2787650"/>
              <a:gd name="connsiteX59" fmla="*/ 1784350 w 4127537"/>
              <a:gd name="connsiteY59" fmla="*/ 2771775 h 2787650"/>
              <a:gd name="connsiteX60" fmla="*/ 2349500 w 4127537"/>
              <a:gd name="connsiteY60" fmla="*/ 2765425 h 2787650"/>
              <a:gd name="connsiteX61" fmla="*/ 2406650 w 4127537"/>
              <a:gd name="connsiteY61" fmla="*/ 2762250 h 2787650"/>
              <a:gd name="connsiteX62" fmla="*/ 2574925 w 4127537"/>
              <a:gd name="connsiteY62" fmla="*/ 2743200 h 2787650"/>
              <a:gd name="connsiteX63" fmla="*/ 2854325 w 4127537"/>
              <a:gd name="connsiteY63" fmla="*/ 2727325 h 2787650"/>
              <a:gd name="connsiteX64" fmla="*/ 3054350 w 4127537"/>
              <a:gd name="connsiteY64" fmla="*/ 2708275 h 2787650"/>
              <a:gd name="connsiteX65" fmla="*/ 3387725 w 4127537"/>
              <a:gd name="connsiteY65" fmla="*/ 2701925 h 2787650"/>
              <a:gd name="connsiteX66" fmla="*/ 3756025 w 4127537"/>
              <a:gd name="connsiteY66" fmla="*/ 2682875 h 2787650"/>
              <a:gd name="connsiteX67" fmla="*/ 3797300 w 4127537"/>
              <a:gd name="connsiteY67" fmla="*/ 2676525 h 2787650"/>
              <a:gd name="connsiteX68" fmla="*/ 3835400 w 4127537"/>
              <a:gd name="connsiteY68" fmla="*/ 2663825 h 2787650"/>
              <a:gd name="connsiteX69" fmla="*/ 3873500 w 4127537"/>
              <a:gd name="connsiteY69" fmla="*/ 2660650 h 2787650"/>
              <a:gd name="connsiteX70" fmla="*/ 3952875 w 4127537"/>
              <a:gd name="connsiteY70" fmla="*/ 2632075 h 2787650"/>
              <a:gd name="connsiteX71" fmla="*/ 3981450 w 4127537"/>
              <a:gd name="connsiteY71" fmla="*/ 2603500 h 2787650"/>
              <a:gd name="connsiteX72" fmla="*/ 4010025 w 4127537"/>
              <a:gd name="connsiteY72" fmla="*/ 2581275 h 2787650"/>
              <a:gd name="connsiteX73" fmla="*/ 4057650 w 4127537"/>
              <a:gd name="connsiteY73" fmla="*/ 2498725 h 2787650"/>
              <a:gd name="connsiteX74" fmla="*/ 4073525 w 4127537"/>
              <a:gd name="connsiteY74" fmla="*/ 2457450 h 2787650"/>
              <a:gd name="connsiteX75" fmla="*/ 4079875 w 4127537"/>
              <a:gd name="connsiteY75" fmla="*/ 2419350 h 2787650"/>
              <a:gd name="connsiteX76" fmla="*/ 4102100 w 4127537"/>
              <a:gd name="connsiteY76" fmla="*/ 2371725 h 2787650"/>
              <a:gd name="connsiteX77" fmla="*/ 4117975 w 4127537"/>
              <a:gd name="connsiteY77" fmla="*/ 2327275 h 2787650"/>
              <a:gd name="connsiteX78" fmla="*/ 4121150 w 4127537"/>
              <a:gd name="connsiteY78" fmla="*/ 1943100 h 2787650"/>
              <a:gd name="connsiteX79" fmla="*/ 4095750 w 4127537"/>
              <a:gd name="connsiteY79" fmla="*/ 1882775 h 2787650"/>
              <a:gd name="connsiteX80" fmla="*/ 4086225 w 4127537"/>
              <a:gd name="connsiteY80" fmla="*/ 1847850 h 2787650"/>
              <a:gd name="connsiteX81" fmla="*/ 4022725 w 4127537"/>
              <a:gd name="connsiteY81" fmla="*/ 1746250 h 2787650"/>
              <a:gd name="connsiteX82" fmla="*/ 3971925 w 4127537"/>
              <a:gd name="connsiteY82" fmla="*/ 1682750 h 2787650"/>
              <a:gd name="connsiteX83" fmla="*/ 3908425 w 4127537"/>
              <a:gd name="connsiteY83" fmla="*/ 1638300 h 2787650"/>
              <a:gd name="connsiteX84" fmla="*/ 3886200 w 4127537"/>
              <a:gd name="connsiteY84" fmla="*/ 1622425 h 2787650"/>
              <a:gd name="connsiteX85" fmla="*/ 3876675 w 4127537"/>
              <a:gd name="connsiteY85" fmla="*/ 1612900 h 2787650"/>
              <a:gd name="connsiteX86" fmla="*/ 3835400 w 4127537"/>
              <a:gd name="connsiteY86" fmla="*/ 1593850 h 2787650"/>
              <a:gd name="connsiteX87" fmla="*/ 3759200 w 4127537"/>
              <a:gd name="connsiteY87" fmla="*/ 1558925 h 2787650"/>
              <a:gd name="connsiteX88" fmla="*/ 3740150 w 4127537"/>
              <a:gd name="connsiteY88" fmla="*/ 1543050 h 2787650"/>
              <a:gd name="connsiteX89" fmla="*/ 3683000 w 4127537"/>
              <a:gd name="connsiteY89" fmla="*/ 1508125 h 2787650"/>
              <a:gd name="connsiteX90" fmla="*/ 3638550 w 4127537"/>
              <a:gd name="connsiteY90" fmla="*/ 1463675 h 2787650"/>
              <a:gd name="connsiteX91" fmla="*/ 3632200 w 4127537"/>
              <a:gd name="connsiteY91" fmla="*/ 1450975 h 2787650"/>
              <a:gd name="connsiteX92" fmla="*/ 3616325 w 4127537"/>
              <a:gd name="connsiteY92" fmla="*/ 1412875 h 2787650"/>
              <a:gd name="connsiteX93" fmla="*/ 3597275 w 4127537"/>
              <a:gd name="connsiteY93" fmla="*/ 1390650 h 2787650"/>
              <a:gd name="connsiteX94" fmla="*/ 3594100 w 4127537"/>
              <a:gd name="connsiteY94" fmla="*/ 1362075 h 2787650"/>
              <a:gd name="connsiteX95" fmla="*/ 3581400 w 4127537"/>
              <a:gd name="connsiteY95" fmla="*/ 1314450 h 2787650"/>
              <a:gd name="connsiteX96" fmla="*/ 3578225 w 4127537"/>
              <a:gd name="connsiteY96" fmla="*/ 866775 h 2787650"/>
              <a:gd name="connsiteX97" fmla="*/ 3565525 w 4127537"/>
              <a:gd name="connsiteY97" fmla="*/ 742950 h 2787650"/>
              <a:gd name="connsiteX98" fmla="*/ 3559175 w 4127537"/>
              <a:gd name="connsiteY98" fmla="*/ 714375 h 2787650"/>
              <a:gd name="connsiteX99" fmla="*/ 3552825 w 4127537"/>
              <a:gd name="connsiteY99" fmla="*/ 676275 h 2787650"/>
              <a:gd name="connsiteX100" fmla="*/ 3524250 w 4127537"/>
              <a:gd name="connsiteY100" fmla="*/ 615950 h 2787650"/>
              <a:gd name="connsiteX101" fmla="*/ 3498850 w 4127537"/>
              <a:gd name="connsiteY101" fmla="*/ 530225 h 2787650"/>
              <a:gd name="connsiteX102" fmla="*/ 3479800 w 4127537"/>
              <a:gd name="connsiteY102" fmla="*/ 501650 h 2787650"/>
              <a:gd name="connsiteX103" fmla="*/ 3463925 w 4127537"/>
              <a:gd name="connsiteY103" fmla="*/ 466725 h 2787650"/>
              <a:gd name="connsiteX104" fmla="*/ 3394075 w 4127537"/>
              <a:gd name="connsiteY104" fmla="*/ 387350 h 2787650"/>
              <a:gd name="connsiteX105" fmla="*/ 3302000 w 4127537"/>
              <a:gd name="connsiteY105" fmla="*/ 323850 h 2787650"/>
              <a:gd name="connsiteX106" fmla="*/ 3254375 w 4127537"/>
              <a:gd name="connsiteY106" fmla="*/ 285750 h 2787650"/>
              <a:gd name="connsiteX107" fmla="*/ 3200400 w 4127537"/>
              <a:gd name="connsiteY107" fmla="*/ 263525 h 2787650"/>
              <a:gd name="connsiteX108" fmla="*/ 3143250 w 4127537"/>
              <a:gd name="connsiteY108" fmla="*/ 234950 h 2787650"/>
              <a:gd name="connsiteX109" fmla="*/ 3073400 w 4127537"/>
              <a:gd name="connsiteY109" fmla="*/ 190500 h 2787650"/>
              <a:gd name="connsiteX110" fmla="*/ 3019425 w 4127537"/>
              <a:gd name="connsiteY110" fmla="*/ 168275 h 2787650"/>
              <a:gd name="connsiteX111" fmla="*/ 2962275 w 4127537"/>
              <a:gd name="connsiteY111" fmla="*/ 139700 h 2787650"/>
              <a:gd name="connsiteX112" fmla="*/ 2914650 w 4127537"/>
              <a:gd name="connsiteY112" fmla="*/ 120650 h 2787650"/>
              <a:gd name="connsiteX113" fmla="*/ 2778125 w 4127537"/>
              <a:gd name="connsiteY113" fmla="*/ 60325 h 2787650"/>
              <a:gd name="connsiteX114" fmla="*/ 2733675 w 4127537"/>
              <a:gd name="connsiteY114" fmla="*/ 53975 h 2787650"/>
              <a:gd name="connsiteX115" fmla="*/ 2667000 w 4127537"/>
              <a:gd name="connsiteY115" fmla="*/ 47625 h 2787650"/>
              <a:gd name="connsiteX116" fmla="*/ 2584450 w 4127537"/>
              <a:gd name="connsiteY116" fmla="*/ 34925 h 2787650"/>
              <a:gd name="connsiteX117" fmla="*/ 2336800 w 4127537"/>
              <a:gd name="connsiteY117" fmla="*/ 28575 h 2787650"/>
              <a:gd name="connsiteX118" fmla="*/ 2286000 w 4127537"/>
              <a:gd name="connsiteY118" fmla="*/ 22225 h 2787650"/>
              <a:gd name="connsiteX119" fmla="*/ 2155825 w 4127537"/>
              <a:gd name="connsiteY119" fmla="*/ 12700 h 2787650"/>
              <a:gd name="connsiteX120" fmla="*/ 1997075 w 4127537"/>
              <a:gd name="connsiteY120" fmla="*/ 0 h 2787650"/>
              <a:gd name="connsiteX121" fmla="*/ 1482725 w 4127537"/>
              <a:gd name="connsiteY121" fmla="*/ 6350 h 2787650"/>
              <a:gd name="connsiteX0" fmla="*/ 1476411 w 4121223"/>
              <a:gd name="connsiteY0" fmla="*/ 6350 h 2787650"/>
              <a:gd name="connsiteX1" fmla="*/ 1212886 w 4121223"/>
              <a:gd name="connsiteY1" fmla="*/ 53975 h 2787650"/>
              <a:gd name="connsiteX2" fmla="*/ 1158911 w 4121223"/>
              <a:gd name="connsiteY2" fmla="*/ 73025 h 2787650"/>
              <a:gd name="connsiteX3" fmla="*/ 1092236 w 4121223"/>
              <a:gd name="connsiteY3" fmla="*/ 85725 h 2787650"/>
              <a:gd name="connsiteX4" fmla="*/ 990636 w 4121223"/>
              <a:gd name="connsiteY4" fmla="*/ 114300 h 2787650"/>
              <a:gd name="connsiteX5" fmla="*/ 889036 w 4121223"/>
              <a:gd name="connsiteY5" fmla="*/ 139700 h 2787650"/>
              <a:gd name="connsiteX6" fmla="*/ 777911 w 4121223"/>
              <a:gd name="connsiteY6" fmla="*/ 190500 h 2787650"/>
              <a:gd name="connsiteX7" fmla="*/ 669961 w 4121223"/>
              <a:gd name="connsiteY7" fmla="*/ 225425 h 2787650"/>
              <a:gd name="connsiteX8" fmla="*/ 587411 w 4121223"/>
              <a:gd name="connsiteY8" fmla="*/ 257175 h 2787650"/>
              <a:gd name="connsiteX9" fmla="*/ 511211 w 4121223"/>
              <a:gd name="connsiteY9" fmla="*/ 282575 h 2787650"/>
              <a:gd name="connsiteX10" fmla="*/ 435011 w 4121223"/>
              <a:gd name="connsiteY10" fmla="*/ 320675 h 2787650"/>
              <a:gd name="connsiteX11" fmla="*/ 282611 w 4121223"/>
              <a:gd name="connsiteY11" fmla="*/ 381000 h 2787650"/>
              <a:gd name="connsiteX12" fmla="*/ 225461 w 4121223"/>
              <a:gd name="connsiteY12" fmla="*/ 415925 h 2787650"/>
              <a:gd name="connsiteX13" fmla="*/ 181011 w 4121223"/>
              <a:gd name="connsiteY13" fmla="*/ 438150 h 2787650"/>
              <a:gd name="connsiteX14" fmla="*/ 152436 w 4121223"/>
              <a:gd name="connsiteY14" fmla="*/ 476250 h 2787650"/>
              <a:gd name="connsiteX15" fmla="*/ 111161 w 4121223"/>
              <a:gd name="connsiteY15" fmla="*/ 523875 h 2787650"/>
              <a:gd name="connsiteX16" fmla="*/ 63536 w 4121223"/>
              <a:gd name="connsiteY16" fmla="*/ 593725 h 2787650"/>
              <a:gd name="connsiteX17" fmla="*/ 41311 w 4121223"/>
              <a:gd name="connsiteY17" fmla="*/ 685800 h 2787650"/>
              <a:gd name="connsiteX18" fmla="*/ 22261 w 4121223"/>
              <a:gd name="connsiteY18" fmla="*/ 720725 h 2787650"/>
              <a:gd name="connsiteX19" fmla="*/ 6386 w 4121223"/>
              <a:gd name="connsiteY19" fmla="*/ 857250 h 2787650"/>
              <a:gd name="connsiteX20" fmla="*/ 36 w 4121223"/>
              <a:gd name="connsiteY20" fmla="*/ 895350 h 2787650"/>
              <a:gd name="connsiteX21" fmla="*/ 9561 w 4121223"/>
              <a:gd name="connsiteY21" fmla="*/ 1193800 h 2787650"/>
              <a:gd name="connsiteX22" fmla="*/ 31786 w 4121223"/>
              <a:gd name="connsiteY22" fmla="*/ 1228725 h 2787650"/>
              <a:gd name="connsiteX23" fmla="*/ 82586 w 4121223"/>
              <a:gd name="connsiteY23" fmla="*/ 1298575 h 2787650"/>
              <a:gd name="connsiteX24" fmla="*/ 120686 w 4121223"/>
              <a:gd name="connsiteY24" fmla="*/ 1343025 h 2787650"/>
              <a:gd name="connsiteX25" fmla="*/ 171486 w 4121223"/>
              <a:gd name="connsiteY25" fmla="*/ 1384300 h 2787650"/>
              <a:gd name="connsiteX26" fmla="*/ 273086 w 4121223"/>
              <a:gd name="connsiteY26" fmla="*/ 1435100 h 2787650"/>
              <a:gd name="connsiteX27" fmla="*/ 311186 w 4121223"/>
              <a:gd name="connsiteY27" fmla="*/ 1438275 h 2787650"/>
              <a:gd name="connsiteX28" fmla="*/ 377861 w 4121223"/>
              <a:gd name="connsiteY28" fmla="*/ 1457325 h 2787650"/>
              <a:gd name="connsiteX29" fmla="*/ 584236 w 4121223"/>
              <a:gd name="connsiteY29" fmla="*/ 1508125 h 2787650"/>
              <a:gd name="connsiteX30" fmla="*/ 603286 w 4121223"/>
              <a:gd name="connsiteY30" fmla="*/ 1520825 h 2787650"/>
              <a:gd name="connsiteX31" fmla="*/ 612811 w 4121223"/>
              <a:gd name="connsiteY31" fmla="*/ 1530350 h 2787650"/>
              <a:gd name="connsiteX32" fmla="*/ 628686 w 4121223"/>
              <a:gd name="connsiteY32" fmla="*/ 1536700 h 2787650"/>
              <a:gd name="connsiteX33" fmla="*/ 657261 w 4121223"/>
              <a:gd name="connsiteY33" fmla="*/ 1552575 h 2787650"/>
              <a:gd name="connsiteX34" fmla="*/ 704886 w 4121223"/>
              <a:gd name="connsiteY34" fmla="*/ 1609725 h 2787650"/>
              <a:gd name="connsiteX35" fmla="*/ 695361 w 4121223"/>
              <a:gd name="connsiteY35" fmla="*/ 1911350 h 2787650"/>
              <a:gd name="connsiteX36" fmla="*/ 660436 w 4121223"/>
              <a:gd name="connsiteY36" fmla="*/ 1930400 h 2787650"/>
              <a:gd name="connsiteX37" fmla="*/ 581061 w 4121223"/>
              <a:gd name="connsiteY37" fmla="*/ 1952625 h 2787650"/>
              <a:gd name="connsiteX38" fmla="*/ 536611 w 4121223"/>
              <a:gd name="connsiteY38" fmla="*/ 1968500 h 2787650"/>
              <a:gd name="connsiteX39" fmla="*/ 495336 w 4121223"/>
              <a:gd name="connsiteY39" fmla="*/ 1981200 h 2787650"/>
              <a:gd name="connsiteX40" fmla="*/ 406436 w 4121223"/>
              <a:gd name="connsiteY40" fmla="*/ 2022475 h 2787650"/>
              <a:gd name="connsiteX41" fmla="*/ 371511 w 4121223"/>
              <a:gd name="connsiteY41" fmla="*/ 2038350 h 2787650"/>
              <a:gd name="connsiteX42" fmla="*/ 320711 w 4121223"/>
              <a:gd name="connsiteY42" fmla="*/ 2066925 h 2787650"/>
              <a:gd name="connsiteX43" fmla="*/ 263561 w 4121223"/>
              <a:gd name="connsiteY43" fmla="*/ 2114550 h 2787650"/>
              <a:gd name="connsiteX44" fmla="*/ 247686 w 4121223"/>
              <a:gd name="connsiteY44" fmla="*/ 2139950 h 2787650"/>
              <a:gd name="connsiteX45" fmla="*/ 219111 w 4121223"/>
              <a:gd name="connsiteY45" fmla="*/ 2174875 h 2787650"/>
              <a:gd name="connsiteX46" fmla="*/ 203236 w 4121223"/>
              <a:gd name="connsiteY46" fmla="*/ 2209800 h 2787650"/>
              <a:gd name="connsiteX47" fmla="*/ 177836 w 4121223"/>
              <a:gd name="connsiteY47" fmla="*/ 2301875 h 2787650"/>
              <a:gd name="connsiteX48" fmla="*/ 181011 w 4121223"/>
              <a:gd name="connsiteY48" fmla="*/ 2540000 h 2787650"/>
              <a:gd name="connsiteX49" fmla="*/ 190536 w 4121223"/>
              <a:gd name="connsiteY49" fmla="*/ 2568575 h 2787650"/>
              <a:gd name="connsiteX50" fmla="*/ 231811 w 4121223"/>
              <a:gd name="connsiteY50" fmla="*/ 2644775 h 2787650"/>
              <a:gd name="connsiteX51" fmla="*/ 257211 w 4121223"/>
              <a:gd name="connsiteY51" fmla="*/ 2679700 h 2787650"/>
              <a:gd name="connsiteX52" fmla="*/ 288961 w 4121223"/>
              <a:gd name="connsiteY52" fmla="*/ 2689225 h 2787650"/>
              <a:gd name="connsiteX53" fmla="*/ 342936 w 4121223"/>
              <a:gd name="connsiteY53" fmla="*/ 2720975 h 2787650"/>
              <a:gd name="connsiteX54" fmla="*/ 457236 w 4121223"/>
              <a:gd name="connsiteY54" fmla="*/ 2736850 h 2787650"/>
              <a:gd name="connsiteX55" fmla="*/ 654086 w 4121223"/>
              <a:gd name="connsiteY55" fmla="*/ 2768600 h 2787650"/>
              <a:gd name="connsiteX56" fmla="*/ 844586 w 4121223"/>
              <a:gd name="connsiteY56" fmla="*/ 2787650 h 2787650"/>
              <a:gd name="connsiteX57" fmla="*/ 1660561 w 4121223"/>
              <a:gd name="connsiteY57" fmla="*/ 2784475 h 2787650"/>
              <a:gd name="connsiteX58" fmla="*/ 1778036 w 4121223"/>
              <a:gd name="connsiteY58" fmla="*/ 2771775 h 2787650"/>
              <a:gd name="connsiteX59" fmla="*/ 2343186 w 4121223"/>
              <a:gd name="connsiteY59" fmla="*/ 2765425 h 2787650"/>
              <a:gd name="connsiteX60" fmla="*/ 2400336 w 4121223"/>
              <a:gd name="connsiteY60" fmla="*/ 2762250 h 2787650"/>
              <a:gd name="connsiteX61" fmla="*/ 2568611 w 4121223"/>
              <a:gd name="connsiteY61" fmla="*/ 2743200 h 2787650"/>
              <a:gd name="connsiteX62" fmla="*/ 2848011 w 4121223"/>
              <a:gd name="connsiteY62" fmla="*/ 2727325 h 2787650"/>
              <a:gd name="connsiteX63" fmla="*/ 3048036 w 4121223"/>
              <a:gd name="connsiteY63" fmla="*/ 2708275 h 2787650"/>
              <a:gd name="connsiteX64" fmla="*/ 3381411 w 4121223"/>
              <a:gd name="connsiteY64" fmla="*/ 2701925 h 2787650"/>
              <a:gd name="connsiteX65" fmla="*/ 3749711 w 4121223"/>
              <a:gd name="connsiteY65" fmla="*/ 2682875 h 2787650"/>
              <a:gd name="connsiteX66" fmla="*/ 3790986 w 4121223"/>
              <a:gd name="connsiteY66" fmla="*/ 2676525 h 2787650"/>
              <a:gd name="connsiteX67" fmla="*/ 3829086 w 4121223"/>
              <a:gd name="connsiteY67" fmla="*/ 2663825 h 2787650"/>
              <a:gd name="connsiteX68" fmla="*/ 3867186 w 4121223"/>
              <a:gd name="connsiteY68" fmla="*/ 2660650 h 2787650"/>
              <a:gd name="connsiteX69" fmla="*/ 3946561 w 4121223"/>
              <a:gd name="connsiteY69" fmla="*/ 2632075 h 2787650"/>
              <a:gd name="connsiteX70" fmla="*/ 3975136 w 4121223"/>
              <a:gd name="connsiteY70" fmla="*/ 2603500 h 2787650"/>
              <a:gd name="connsiteX71" fmla="*/ 4003711 w 4121223"/>
              <a:gd name="connsiteY71" fmla="*/ 2581275 h 2787650"/>
              <a:gd name="connsiteX72" fmla="*/ 4051336 w 4121223"/>
              <a:gd name="connsiteY72" fmla="*/ 2498725 h 2787650"/>
              <a:gd name="connsiteX73" fmla="*/ 4067211 w 4121223"/>
              <a:gd name="connsiteY73" fmla="*/ 2457450 h 2787650"/>
              <a:gd name="connsiteX74" fmla="*/ 4073561 w 4121223"/>
              <a:gd name="connsiteY74" fmla="*/ 2419350 h 2787650"/>
              <a:gd name="connsiteX75" fmla="*/ 4095786 w 4121223"/>
              <a:gd name="connsiteY75" fmla="*/ 2371725 h 2787650"/>
              <a:gd name="connsiteX76" fmla="*/ 4111661 w 4121223"/>
              <a:gd name="connsiteY76" fmla="*/ 2327275 h 2787650"/>
              <a:gd name="connsiteX77" fmla="*/ 4114836 w 4121223"/>
              <a:gd name="connsiteY77" fmla="*/ 1943100 h 2787650"/>
              <a:gd name="connsiteX78" fmla="*/ 4089436 w 4121223"/>
              <a:gd name="connsiteY78" fmla="*/ 1882775 h 2787650"/>
              <a:gd name="connsiteX79" fmla="*/ 4079911 w 4121223"/>
              <a:gd name="connsiteY79" fmla="*/ 1847850 h 2787650"/>
              <a:gd name="connsiteX80" fmla="*/ 4016411 w 4121223"/>
              <a:gd name="connsiteY80" fmla="*/ 1746250 h 2787650"/>
              <a:gd name="connsiteX81" fmla="*/ 3965611 w 4121223"/>
              <a:gd name="connsiteY81" fmla="*/ 1682750 h 2787650"/>
              <a:gd name="connsiteX82" fmla="*/ 3902111 w 4121223"/>
              <a:gd name="connsiteY82" fmla="*/ 1638300 h 2787650"/>
              <a:gd name="connsiteX83" fmla="*/ 3879886 w 4121223"/>
              <a:gd name="connsiteY83" fmla="*/ 1622425 h 2787650"/>
              <a:gd name="connsiteX84" fmla="*/ 3870361 w 4121223"/>
              <a:gd name="connsiteY84" fmla="*/ 1612900 h 2787650"/>
              <a:gd name="connsiteX85" fmla="*/ 3829086 w 4121223"/>
              <a:gd name="connsiteY85" fmla="*/ 1593850 h 2787650"/>
              <a:gd name="connsiteX86" fmla="*/ 3752886 w 4121223"/>
              <a:gd name="connsiteY86" fmla="*/ 1558925 h 2787650"/>
              <a:gd name="connsiteX87" fmla="*/ 3733836 w 4121223"/>
              <a:gd name="connsiteY87" fmla="*/ 1543050 h 2787650"/>
              <a:gd name="connsiteX88" fmla="*/ 3676686 w 4121223"/>
              <a:gd name="connsiteY88" fmla="*/ 1508125 h 2787650"/>
              <a:gd name="connsiteX89" fmla="*/ 3632236 w 4121223"/>
              <a:gd name="connsiteY89" fmla="*/ 1463675 h 2787650"/>
              <a:gd name="connsiteX90" fmla="*/ 3625886 w 4121223"/>
              <a:gd name="connsiteY90" fmla="*/ 1450975 h 2787650"/>
              <a:gd name="connsiteX91" fmla="*/ 3610011 w 4121223"/>
              <a:gd name="connsiteY91" fmla="*/ 1412875 h 2787650"/>
              <a:gd name="connsiteX92" fmla="*/ 3590961 w 4121223"/>
              <a:gd name="connsiteY92" fmla="*/ 1390650 h 2787650"/>
              <a:gd name="connsiteX93" fmla="*/ 3587786 w 4121223"/>
              <a:gd name="connsiteY93" fmla="*/ 1362075 h 2787650"/>
              <a:gd name="connsiteX94" fmla="*/ 3575086 w 4121223"/>
              <a:gd name="connsiteY94" fmla="*/ 1314450 h 2787650"/>
              <a:gd name="connsiteX95" fmla="*/ 3571911 w 4121223"/>
              <a:gd name="connsiteY95" fmla="*/ 866775 h 2787650"/>
              <a:gd name="connsiteX96" fmla="*/ 3559211 w 4121223"/>
              <a:gd name="connsiteY96" fmla="*/ 742950 h 2787650"/>
              <a:gd name="connsiteX97" fmla="*/ 3552861 w 4121223"/>
              <a:gd name="connsiteY97" fmla="*/ 714375 h 2787650"/>
              <a:gd name="connsiteX98" fmla="*/ 3546511 w 4121223"/>
              <a:gd name="connsiteY98" fmla="*/ 676275 h 2787650"/>
              <a:gd name="connsiteX99" fmla="*/ 3517936 w 4121223"/>
              <a:gd name="connsiteY99" fmla="*/ 615950 h 2787650"/>
              <a:gd name="connsiteX100" fmla="*/ 3492536 w 4121223"/>
              <a:gd name="connsiteY100" fmla="*/ 530225 h 2787650"/>
              <a:gd name="connsiteX101" fmla="*/ 3473486 w 4121223"/>
              <a:gd name="connsiteY101" fmla="*/ 501650 h 2787650"/>
              <a:gd name="connsiteX102" fmla="*/ 3457611 w 4121223"/>
              <a:gd name="connsiteY102" fmla="*/ 466725 h 2787650"/>
              <a:gd name="connsiteX103" fmla="*/ 3387761 w 4121223"/>
              <a:gd name="connsiteY103" fmla="*/ 387350 h 2787650"/>
              <a:gd name="connsiteX104" fmla="*/ 3295686 w 4121223"/>
              <a:gd name="connsiteY104" fmla="*/ 323850 h 2787650"/>
              <a:gd name="connsiteX105" fmla="*/ 3248061 w 4121223"/>
              <a:gd name="connsiteY105" fmla="*/ 285750 h 2787650"/>
              <a:gd name="connsiteX106" fmla="*/ 3194086 w 4121223"/>
              <a:gd name="connsiteY106" fmla="*/ 263525 h 2787650"/>
              <a:gd name="connsiteX107" fmla="*/ 3136936 w 4121223"/>
              <a:gd name="connsiteY107" fmla="*/ 234950 h 2787650"/>
              <a:gd name="connsiteX108" fmla="*/ 3067086 w 4121223"/>
              <a:gd name="connsiteY108" fmla="*/ 190500 h 2787650"/>
              <a:gd name="connsiteX109" fmla="*/ 3013111 w 4121223"/>
              <a:gd name="connsiteY109" fmla="*/ 168275 h 2787650"/>
              <a:gd name="connsiteX110" fmla="*/ 2955961 w 4121223"/>
              <a:gd name="connsiteY110" fmla="*/ 139700 h 2787650"/>
              <a:gd name="connsiteX111" fmla="*/ 2908336 w 4121223"/>
              <a:gd name="connsiteY111" fmla="*/ 120650 h 2787650"/>
              <a:gd name="connsiteX112" fmla="*/ 2771811 w 4121223"/>
              <a:gd name="connsiteY112" fmla="*/ 60325 h 2787650"/>
              <a:gd name="connsiteX113" fmla="*/ 2727361 w 4121223"/>
              <a:gd name="connsiteY113" fmla="*/ 53975 h 2787650"/>
              <a:gd name="connsiteX114" fmla="*/ 2660686 w 4121223"/>
              <a:gd name="connsiteY114" fmla="*/ 47625 h 2787650"/>
              <a:gd name="connsiteX115" fmla="*/ 2578136 w 4121223"/>
              <a:gd name="connsiteY115" fmla="*/ 34925 h 2787650"/>
              <a:gd name="connsiteX116" fmla="*/ 2330486 w 4121223"/>
              <a:gd name="connsiteY116" fmla="*/ 28575 h 2787650"/>
              <a:gd name="connsiteX117" fmla="*/ 2279686 w 4121223"/>
              <a:gd name="connsiteY117" fmla="*/ 22225 h 2787650"/>
              <a:gd name="connsiteX118" fmla="*/ 2149511 w 4121223"/>
              <a:gd name="connsiteY118" fmla="*/ 12700 h 2787650"/>
              <a:gd name="connsiteX119" fmla="*/ 1990761 w 4121223"/>
              <a:gd name="connsiteY119" fmla="*/ 0 h 2787650"/>
              <a:gd name="connsiteX120" fmla="*/ 1476411 w 4121223"/>
              <a:gd name="connsiteY120" fmla="*/ 6350 h 2787650"/>
              <a:gd name="connsiteX0" fmla="*/ 1476411 w 4121223"/>
              <a:gd name="connsiteY0" fmla="*/ 6350 h 2787650"/>
              <a:gd name="connsiteX1" fmla="*/ 1212886 w 4121223"/>
              <a:gd name="connsiteY1" fmla="*/ 53975 h 2787650"/>
              <a:gd name="connsiteX2" fmla="*/ 1158911 w 4121223"/>
              <a:gd name="connsiteY2" fmla="*/ 73025 h 2787650"/>
              <a:gd name="connsiteX3" fmla="*/ 1092236 w 4121223"/>
              <a:gd name="connsiteY3" fmla="*/ 85725 h 2787650"/>
              <a:gd name="connsiteX4" fmla="*/ 990636 w 4121223"/>
              <a:gd name="connsiteY4" fmla="*/ 114300 h 2787650"/>
              <a:gd name="connsiteX5" fmla="*/ 889036 w 4121223"/>
              <a:gd name="connsiteY5" fmla="*/ 139700 h 2787650"/>
              <a:gd name="connsiteX6" fmla="*/ 777911 w 4121223"/>
              <a:gd name="connsiteY6" fmla="*/ 190500 h 2787650"/>
              <a:gd name="connsiteX7" fmla="*/ 669961 w 4121223"/>
              <a:gd name="connsiteY7" fmla="*/ 225425 h 2787650"/>
              <a:gd name="connsiteX8" fmla="*/ 587411 w 4121223"/>
              <a:gd name="connsiteY8" fmla="*/ 257175 h 2787650"/>
              <a:gd name="connsiteX9" fmla="*/ 511211 w 4121223"/>
              <a:gd name="connsiteY9" fmla="*/ 282575 h 2787650"/>
              <a:gd name="connsiteX10" fmla="*/ 435011 w 4121223"/>
              <a:gd name="connsiteY10" fmla="*/ 320675 h 2787650"/>
              <a:gd name="connsiteX11" fmla="*/ 282611 w 4121223"/>
              <a:gd name="connsiteY11" fmla="*/ 381000 h 2787650"/>
              <a:gd name="connsiteX12" fmla="*/ 225461 w 4121223"/>
              <a:gd name="connsiteY12" fmla="*/ 415925 h 2787650"/>
              <a:gd name="connsiteX13" fmla="*/ 181011 w 4121223"/>
              <a:gd name="connsiteY13" fmla="*/ 438150 h 2787650"/>
              <a:gd name="connsiteX14" fmla="*/ 152436 w 4121223"/>
              <a:gd name="connsiteY14" fmla="*/ 476250 h 2787650"/>
              <a:gd name="connsiteX15" fmla="*/ 111161 w 4121223"/>
              <a:gd name="connsiteY15" fmla="*/ 523875 h 2787650"/>
              <a:gd name="connsiteX16" fmla="*/ 41311 w 4121223"/>
              <a:gd name="connsiteY16" fmla="*/ 685800 h 2787650"/>
              <a:gd name="connsiteX17" fmla="*/ 22261 w 4121223"/>
              <a:gd name="connsiteY17" fmla="*/ 720725 h 2787650"/>
              <a:gd name="connsiteX18" fmla="*/ 6386 w 4121223"/>
              <a:gd name="connsiteY18" fmla="*/ 857250 h 2787650"/>
              <a:gd name="connsiteX19" fmla="*/ 36 w 4121223"/>
              <a:gd name="connsiteY19" fmla="*/ 895350 h 2787650"/>
              <a:gd name="connsiteX20" fmla="*/ 9561 w 4121223"/>
              <a:gd name="connsiteY20" fmla="*/ 1193800 h 2787650"/>
              <a:gd name="connsiteX21" fmla="*/ 31786 w 4121223"/>
              <a:gd name="connsiteY21" fmla="*/ 1228725 h 2787650"/>
              <a:gd name="connsiteX22" fmla="*/ 82586 w 4121223"/>
              <a:gd name="connsiteY22" fmla="*/ 1298575 h 2787650"/>
              <a:gd name="connsiteX23" fmla="*/ 120686 w 4121223"/>
              <a:gd name="connsiteY23" fmla="*/ 1343025 h 2787650"/>
              <a:gd name="connsiteX24" fmla="*/ 171486 w 4121223"/>
              <a:gd name="connsiteY24" fmla="*/ 1384300 h 2787650"/>
              <a:gd name="connsiteX25" fmla="*/ 273086 w 4121223"/>
              <a:gd name="connsiteY25" fmla="*/ 1435100 h 2787650"/>
              <a:gd name="connsiteX26" fmla="*/ 311186 w 4121223"/>
              <a:gd name="connsiteY26" fmla="*/ 1438275 h 2787650"/>
              <a:gd name="connsiteX27" fmla="*/ 377861 w 4121223"/>
              <a:gd name="connsiteY27" fmla="*/ 1457325 h 2787650"/>
              <a:gd name="connsiteX28" fmla="*/ 584236 w 4121223"/>
              <a:gd name="connsiteY28" fmla="*/ 1508125 h 2787650"/>
              <a:gd name="connsiteX29" fmla="*/ 603286 w 4121223"/>
              <a:gd name="connsiteY29" fmla="*/ 1520825 h 2787650"/>
              <a:gd name="connsiteX30" fmla="*/ 612811 w 4121223"/>
              <a:gd name="connsiteY30" fmla="*/ 1530350 h 2787650"/>
              <a:gd name="connsiteX31" fmla="*/ 628686 w 4121223"/>
              <a:gd name="connsiteY31" fmla="*/ 1536700 h 2787650"/>
              <a:gd name="connsiteX32" fmla="*/ 657261 w 4121223"/>
              <a:gd name="connsiteY32" fmla="*/ 1552575 h 2787650"/>
              <a:gd name="connsiteX33" fmla="*/ 704886 w 4121223"/>
              <a:gd name="connsiteY33" fmla="*/ 1609725 h 2787650"/>
              <a:gd name="connsiteX34" fmla="*/ 695361 w 4121223"/>
              <a:gd name="connsiteY34" fmla="*/ 1911350 h 2787650"/>
              <a:gd name="connsiteX35" fmla="*/ 660436 w 4121223"/>
              <a:gd name="connsiteY35" fmla="*/ 1930400 h 2787650"/>
              <a:gd name="connsiteX36" fmla="*/ 581061 w 4121223"/>
              <a:gd name="connsiteY36" fmla="*/ 1952625 h 2787650"/>
              <a:gd name="connsiteX37" fmla="*/ 536611 w 4121223"/>
              <a:gd name="connsiteY37" fmla="*/ 1968500 h 2787650"/>
              <a:gd name="connsiteX38" fmla="*/ 495336 w 4121223"/>
              <a:gd name="connsiteY38" fmla="*/ 1981200 h 2787650"/>
              <a:gd name="connsiteX39" fmla="*/ 406436 w 4121223"/>
              <a:gd name="connsiteY39" fmla="*/ 2022475 h 2787650"/>
              <a:gd name="connsiteX40" fmla="*/ 371511 w 4121223"/>
              <a:gd name="connsiteY40" fmla="*/ 2038350 h 2787650"/>
              <a:gd name="connsiteX41" fmla="*/ 320711 w 4121223"/>
              <a:gd name="connsiteY41" fmla="*/ 2066925 h 2787650"/>
              <a:gd name="connsiteX42" fmla="*/ 263561 w 4121223"/>
              <a:gd name="connsiteY42" fmla="*/ 2114550 h 2787650"/>
              <a:gd name="connsiteX43" fmla="*/ 247686 w 4121223"/>
              <a:gd name="connsiteY43" fmla="*/ 2139950 h 2787650"/>
              <a:gd name="connsiteX44" fmla="*/ 219111 w 4121223"/>
              <a:gd name="connsiteY44" fmla="*/ 2174875 h 2787650"/>
              <a:gd name="connsiteX45" fmla="*/ 203236 w 4121223"/>
              <a:gd name="connsiteY45" fmla="*/ 2209800 h 2787650"/>
              <a:gd name="connsiteX46" fmla="*/ 177836 w 4121223"/>
              <a:gd name="connsiteY46" fmla="*/ 2301875 h 2787650"/>
              <a:gd name="connsiteX47" fmla="*/ 181011 w 4121223"/>
              <a:gd name="connsiteY47" fmla="*/ 2540000 h 2787650"/>
              <a:gd name="connsiteX48" fmla="*/ 190536 w 4121223"/>
              <a:gd name="connsiteY48" fmla="*/ 2568575 h 2787650"/>
              <a:gd name="connsiteX49" fmla="*/ 231811 w 4121223"/>
              <a:gd name="connsiteY49" fmla="*/ 2644775 h 2787650"/>
              <a:gd name="connsiteX50" fmla="*/ 257211 w 4121223"/>
              <a:gd name="connsiteY50" fmla="*/ 2679700 h 2787650"/>
              <a:gd name="connsiteX51" fmla="*/ 288961 w 4121223"/>
              <a:gd name="connsiteY51" fmla="*/ 2689225 h 2787650"/>
              <a:gd name="connsiteX52" fmla="*/ 342936 w 4121223"/>
              <a:gd name="connsiteY52" fmla="*/ 2720975 h 2787650"/>
              <a:gd name="connsiteX53" fmla="*/ 457236 w 4121223"/>
              <a:gd name="connsiteY53" fmla="*/ 2736850 h 2787650"/>
              <a:gd name="connsiteX54" fmla="*/ 654086 w 4121223"/>
              <a:gd name="connsiteY54" fmla="*/ 2768600 h 2787650"/>
              <a:gd name="connsiteX55" fmla="*/ 844586 w 4121223"/>
              <a:gd name="connsiteY55" fmla="*/ 2787650 h 2787650"/>
              <a:gd name="connsiteX56" fmla="*/ 1660561 w 4121223"/>
              <a:gd name="connsiteY56" fmla="*/ 2784475 h 2787650"/>
              <a:gd name="connsiteX57" fmla="*/ 1778036 w 4121223"/>
              <a:gd name="connsiteY57" fmla="*/ 2771775 h 2787650"/>
              <a:gd name="connsiteX58" fmla="*/ 2343186 w 4121223"/>
              <a:gd name="connsiteY58" fmla="*/ 2765425 h 2787650"/>
              <a:gd name="connsiteX59" fmla="*/ 2400336 w 4121223"/>
              <a:gd name="connsiteY59" fmla="*/ 2762250 h 2787650"/>
              <a:gd name="connsiteX60" fmla="*/ 2568611 w 4121223"/>
              <a:gd name="connsiteY60" fmla="*/ 2743200 h 2787650"/>
              <a:gd name="connsiteX61" fmla="*/ 2848011 w 4121223"/>
              <a:gd name="connsiteY61" fmla="*/ 2727325 h 2787650"/>
              <a:gd name="connsiteX62" fmla="*/ 3048036 w 4121223"/>
              <a:gd name="connsiteY62" fmla="*/ 2708275 h 2787650"/>
              <a:gd name="connsiteX63" fmla="*/ 3381411 w 4121223"/>
              <a:gd name="connsiteY63" fmla="*/ 2701925 h 2787650"/>
              <a:gd name="connsiteX64" fmla="*/ 3749711 w 4121223"/>
              <a:gd name="connsiteY64" fmla="*/ 2682875 h 2787650"/>
              <a:gd name="connsiteX65" fmla="*/ 3790986 w 4121223"/>
              <a:gd name="connsiteY65" fmla="*/ 2676525 h 2787650"/>
              <a:gd name="connsiteX66" fmla="*/ 3829086 w 4121223"/>
              <a:gd name="connsiteY66" fmla="*/ 2663825 h 2787650"/>
              <a:gd name="connsiteX67" fmla="*/ 3867186 w 4121223"/>
              <a:gd name="connsiteY67" fmla="*/ 2660650 h 2787650"/>
              <a:gd name="connsiteX68" fmla="*/ 3946561 w 4121223"/>
              <a:gd name="connsiteY68" fmla="*/ 2632075 h 2787650"/>
              <a:gd name="connsiteX69" fmla="*/ 3975136 w 4121223"/>
              <a:gd name="connsiteY69" fmla="*/ 2603500 h 2787650"/>
              <a:gd name="connsiteX70" fmla="*/ 4003711 w 4121223"/>
              <a:gd name="connsiteY70" fmla="*/ 2581275 h 2787650"/>
              <a:gd name="connsiteX71" fmla="*/ 4051336 w 4121223"/>
              <a:gd name="connsiteY71" fmla="*/ 2498725 h 2787650"/>
              <a:gd name="connsiteX72" fmla="*/ 4067211 w 4121223"/>
              <a:gd name="connsiteY72" fmla="*/ 2457450 h 2787650"/>
              <a:gd name="connsiteX73" fmla="*/ 4073561 w 4121223"/>
              <a:gd name="connsiteY73" fmla="*/ 2419350 h 2787650"/>
              <a:gd name="connsiteX74" fmla="*/ 4095786 w 4121223"/>
              <a:gd name="connsiteY74" fmla="*/ 2371725 h 2787650"/>
              <a:gd name="connsiteX75" fmla="*/ 4111661 w 4121223"/>
              <a:gd name="connsiteY75" fmla="*/ 2327275 h 2787650"/>
              <a:gd name="connsiteX76" fmla="*/ 4114836 w 4121223"/>
              <a:gd name="connsiteY76" fmla="*/ 1943100 h 2787650"/>
              <a:gd name="connsiteX77" fmla="*/ 4089436 w 4121223"/>
              <a:gd name="connsiteY77" fmla="*/ 1882775 h 2787650"/>
              <a:gd name="connsiteX78" fmla="*/ 4079911 w 4121223"/>
              <a:gd name="connsiteY78" fmla="*/ 1847850 h 2787650"/>
              <a:gd name="connsiteX79" fmla="*/ 4016411 w 4121223"/>
              <a:gd name="connsiteY79" fmla="*/ 1746250 h 2787650"/>
              <a:gd name="connsiteX80" fmla="*/ 3965611 w 4121223"/>
              <a:gd name="connsiteY80" fmla="*/ 1682750 h 2787650"/>
              <a:gd name="connsiteX81" fmla="*/ 3902111 w 4121223"/>
              <a:gd name="connsiteY81" fmla="*/ 1638300 h 2787650"/>
              <a:gd name="connsiteX82" fmla="*/ 3879886 w 4121223"/>
              <a:gd name="connsiteY82" fmla="*/ 1622425 h 2787650"/>
              <a:gd name="connsiteX83" fmla="*/ 3870361 w 4121223"/>
              <a:gd name="connsiteY83" fmla="*/ 1612900 h 2787650"/>
              <a:gd name="connsiteX84" fmla="*/ 3829086 w 4121223"/>
              <a:gd name="connsiteY84" fmla="*/ 1593850 h 2787650"/>
              <a:gd name="connsiteX85" fmla="*/ 3752886 w 4121223"/>
              <a:gd name="connsiteY85" fmla="*/ 1558925 h 2787650"/>
              <a:gd name="connsiteX86" fmla="*/ 3733836 w 4121223"/>
              <a:gd name="connsiteY86" fmla="*/ 1543050 h 2787650"/>
              <a:gd name="connsiteX87" fmla="*/ 3676686 w 4121223"/>
              <a:gd name="connsiteY87" fmla="*/ 1508125 h 2787650"/>
              <a:gd name="connsiteX88" fmla="*/ 3632236 w 4121223"/>
              <a:gd name="connsiteY88" fmla="*/ 1463675 h 2787650"/>
              <a:gd name="connsiteX89" fmla="*/ 3625886 w 4121223"/>
              <a:gd name="connsiteY89" fmla="*/ 1450975 h 2787650"/>
              <a:gd name="connsiteX90" fmla="*/ 3610011 w 4121223"/>
              <a:gd name="connsiteY90" fmla="*/ 1412875 h 2787650"/>
              <a:gd name="connsiteX91" fmla="*/ 3590961 w 4121223"/>
              <a:gd name="connsiteY91" fmla="*/ 1390650 h 2787650"/>
              <a:gd name="connsiteX92" fmla="*/ 3587786 w 4121223"/>
              <a:gd name="connsiteY92" fmla="*/ 1362075 h 2787650"/>
              <a:gd name="connsiteX93" fmla="*/ 3575086 w 4121223"/>
              <a:gd name="connsiteY93" fmla="*/ 1314450 h 2787650"/>
              <a:gd name="connsiteX94" fmla="*/ 3571911 w 4121223"/>
              <a:gd name="connsiteY94" fmla="*/ 866775 h 2787650"/>
              <a:gd name="connsiteX95" fmla="*/ 3559211 w 4121223"/>
              <a:gd name="connsiteY95" fmla="*/ 742950 h 2787650"/>
              <a:gd name="connsiteX96" fmla="*/ 3552861 w 4121223"/>
              <a:gd name="connsiteY96" fmla="*/ 714375 h 2787650"/>
              <a:gd name="connsiteX97" fmla="*/ 3546511 w 4121223"/>
              <a:gd name="connsiteY97" fmla="*/ 676275 h 2787650"/>
              <a:gd name="connsiteX98" fmla="*/ 3517936 w 4121223"/>
              <a:gd name="connsiteY98" fmla="*/ 615950 h 2787650"/>
              <a:gd name="connsiteX99" fmla="*/ 3492536 w 4121223"/>
              <a:gd name="connsiteY99" fmla="*/ 530225 h 2787650"/>
              <a:gd name="connsiteX100" fmla="*/ 3473486 w 4121223"/>
              <a:gd name="connsiteY100" fmla="*/ 501650 h 2787650"/>
              <a:gd name="connsiteX101" fmla="*/ 3457611 w 4121223"/>
              <a:gd name="connsiteY101" fmla="*/ 466725 h 2787650"/>
              <a:gd name="connsiteX102" fmla="*/ 3387761 w 4121223"/>
              <a:gd name="connsiteY102" fmla="*/ 387350 h 2787650"/>
              <a:gd name="connsiteX103" fmla="*/ 3295686 w 4121223"/>
              <a:gd name="connsiteY103" fmla="*/ 323850 h 2787650"/>
              <a:gd name="connsiteX104" fmla="*/ 3248061 w 4121223"/>
              <a:gd name="connsiteY104" fmla="*/ 285750 h 2787650"/>
              <a:gd name="connsiteX105" fmla="*/ 3194086 w 4121223"/>
              <a:gd name="connsiteY105" fmla="*/ 263525 h 2787650"/>
              <a:gd name="connsiteX106" fmla="*/ 3136936 w 4121223"/>
              <a:gd name="connsiteY106" fmla="*/ 234950 h 2787650"/>
              <a:gd name="connsiteX107" fmla="*/ 3067086 w 4121223"/>
              <a:gd name="connsiteY107" fmla="*/ 190500 h 2787650"/>
              <a:gd name="connsiteX108" fmla="*/ 3013111 w 4121223"/>
              <a:gd name="connsiteY108" fmla="*/ 168275 h 2787650"/>
              <a:gd name="connsiteX109" fmla="*/ 2955961 w 4121223"/>
              <a:gd name="connsiteY109" fmla="*/ 139700 h 2787650"/>
              <a:gd name="connsiteX110" fmla="*/ 2908336 w 4121223"/>
              <a:gd name="connsiteY110" fmla="*/ 120650 h 2787650"/>
              <a:gd name="connsiteX111" fmla="*/ 2771811 w 4121223"/>
              <a:gd name="connsiteY111" fmla="*/ 60325 h 2787650"/>
              <a:gd name="connsiteX112" fmla="*/ 2727361 w 4121223"/>
              <a:gd name="connsiteY112" fmla="*/ 53975 h 2787650"/>
              <a:gd name="connsiteX113" fmla="*/ 2660686 w 4121223"/>
              <a:gd name="connsiteY113" fmla="*/ 47625 h 2787650"/>
              <a:gd name="connsiteX114" fmla="*/ 2578136 w 4121223"/>
              <a:gd name="connsiteY114" fmla="*/ 34925 h 2787650"/>
              <a:gd name="connsiteX115" fmla="*/ 2330486 w 4121223"/>
              <a:gd name="connsiteY115" fmla="*/ 28575 h 2787650"/>
              <a:gd name="connsiteX116" fmla="*/ 2279686 w 4121223"/>
              <a:gd name="connsiteY116" fmla="*/ 22225 h 2787650"/>
              <a:gd name="connsiteX117" fmla="*/ 2149511 w 4121223"/>
              <a:gd name="connsiteY117" fmla="*/ 12700 h 2787650"/>
              <a:gd name="connsiteX118" fmla="*/ 1990761 w 4121223"/>
              <a:gd name="connsiteY118" fmla="*/ 0 h 2787650"/>
              <a:gd name="connsiteX119" fmla="*/ 1476411 w 4121223"/>
              <a:gd name="connsiteY119" fmla="*/ 6350 h 2787650"/>
              <a:gd name="connsiteX0" fmla="*/ 1476411 w 4121223"/>
              <a:gd name="connsiteY0" fmla="*/ 6350 h 2787650"/>
              <a:gd name="connsiteX1" fmla="*/ 1212886 w 4121223"/>
              <a:gd name="connsiteY1" fmla="*/ 53975 h 2787650"/>
              <a:gd name="connsiteX2" fmla="*/ 1158911 w 4121223"/>
              <a:gd name="connsiteY2" fmla="*/ 73025 h 2787650"/>
              <a:gd name="connsiteX3" fmla="*/ 1092236 w 4121223"/>
              <a:gd name="connsiteY3" fmla="*/ 85725 h 2787650"/>
              <a:gd name="connsiteX4" fmla="*/ 990636 w 4121223"/>
              <a:gd name="connsiteY4" fmla="*/ 114300 h 2787650"/>
              <a:gd name="connsiteX5" fmla="*/ 889036 w 4121223"/>
              <a:gd name="connsiteY5" fmla="*/ 139700 h 2787650"/>
              <a:gd name="connsiteX6" fmla="*/ 777911 w 4121223"/>
              <a:gd name="connsiteY6" fmla="*/ 190500 h 2787650"/>
              <a:gd name="connsiteX7" fmla="*/ 669961 w 4121223"/>
              <a:gd name="connsiteY7" fmla="*/ 225425 h 2787650"/>
              <a:gd name="connsiteX8" fmla="*/ 587411 w 4121223"/>
              <a:gd name="connsiteY8" fmla="*/ 257175 h 2787650"/>
              <a:gd name="connsiteX9" fmla="*/ 511211 w 4121223"/>
              <a:gd name="connsiteY9" fmla="*/ 282575 h 2787650"/>
              <a:gd name="connsiteX10" fmla="*/ 435011 w 4121223"/>
              <a:gd name="connsiteY10" fmla="*/ 320675 h 2787650"/>
              <a:gd name="connsiteX11" fmla="*/ 282611 w 4121223"/>
              <a:gd name="connsiteY11" fmla="*/ 381000 h 2787650"/>
              <a:gd name="connsiteX12" fmla="*/ 181011 w 4121223"/>
              <a:gd name="connsiteY12" fmla="*/ 438150 h 2787650"/>
              <a:gd name="connsiteX13" fmla="*/ 152436 w 4121223"/>
              <a:gd name="connsiteY13" fmla="*/ 476250 h 2787650"/>
              <a:gd name="connsiteX14" fmla="*/ 111161 w 4121223"/>
              <a:gd name="connsiteY14" fmla="*/ 523875 h 2787650"/>
              <a:gd name="connsiteX15" fmla="*/ 41311 w 4121223"/>
              <a:gd name="connsiteY15" fmla="*/ 685800 h 2787650"/>
              <a:gd name="connsiteX16" fmla="*/ 22261 w 4121223"/>
              <a:gd name="connsiteY16" fmla="*/ 720725 h 2787650"/>
              <a:gd name="connsiteX17" fmla="*/ 6386 w 4121223"/>
              <a:gd name="connsiteY17" fmla="*/ 857250 h 2787650"/>
              <a:gd name="connsiteX18" fmla="*/ 36 w 4121223"/>
              <a:gd name="connsiteY18" fmla="*/ 895350 h 2787650"/>
              <a:gd name="connsiteX19" fmla="*/ 9561 w 4121223"/>
              <a:gd name="connsiteY19" fmla="*/ 1193800 h 2787650"/>
              <a:gd name="connsiteX20" fmla="*/ 31786 w 4121223"/>
              <a:gd name="connsiteY20" fmla="*/ 1228725 h 2787650"/>
              <a:gd name="connsiteX21" fmla="*/ 82586 w 4121223"/>
              <a:gd name="connsiteY21" fmla="*/ 1298575 h 2787650"/>
              <a:gd name="connsiteX22" fmla="*/ 120686 w 4121223"/>
              <a:gd name="connsiteY22" fmla="*/ 1343025 h 2787650"/>
              <a:gd name="connsiteX23" fmla="*/ 171486 w 4121223"/>
              <a:gd name="connsiteY23" fmla="*/ 1384300 h 2787650"/>
              <a:gd name="connsiteX24" fmla="*/ 273086 w 4121223"/>
              <a:gd name="connsiteY24" fmla="*/ 1435100 h 2787650"/>
              <a:gd name="connsiteX25" fmla="*/ 311186 w 4121223"/>
              <a:gd name="connsiteY25" fmla="*/ 1438275 h 2787650"/>
              <a:gd name="connsiteX26" fmla="*/ 377861 w 4121223"/>
              <a:gd name="connsiteY26" fmla="*/ 1457325 h 2787650"/>
              <a:gd name="connsiteX27" fmla="*/ 584236 w 4121223"/>
              <a:gd name="connsiteY27" fmla="*/ 1508125 h 2787650"/>
              <a:gd name="connsiteX28" fmla="*/ 603286 w 4121223"/>
              <a:gd name="connsiteY28" fmla="*/ 1520825 h 2787650"/>
              <a:gd name="connsiteX29" fmla="*/ 612811 w 4121223"/>
              <a:gd name="connsiteY29" fmla="*/ 1530350 h 2787650"/>
              <a:gd name="connsiteX30" fmla="*/ 628686 w 4121223"/>
              <a:gd name="connsiteY30" fmla="*/ 1536700 h 2787650"/>
              <a:gd name="connsiteX31" fmla="*/ 657261 w 4121223"/>
              <a:gd name="connsiteY31" fmla="*/ 1552575 h 2787650"/>
              <a:gd name="connsiteX32" fmla="*/ 704886 w 4121223"/>
              <a:gd name="connsiteY32" fmla="*/ 1609725 h 2787650"/>
              <a:gd name="connsiteX33" fmla="*/ 695361 w 4121223"/>
              <a:gd name="connsiteY33" fmla="*/ 1911350 h 2787650"/>
              <a:gd name="connsiteX34" fmla="*/ 660436 w 4121223"/>
              <a:gd name="connsiteY34" fmla="*/ 1930400 h 2787650"/>
              <a:gd name="connsiteX35" fmla="*/ 581061 w 4121223"/>
              <a:gd name="connsiteY35" fmla="*/ 1952625 h 2787650"/>
              <a:gd name="connsiteX36" fmla="*/ 536611 w 4121223"/>
              <a:gd name="connsiteY36" fmla="*/ 1968500 h 2787650"/>
              <a:gd name="connsiteX37" fmla="*/ 495336 w 4121223"/>
              <a:gd name="connsiteY37" fmla="*/ 1981200 h 2787650"/>
              <a:gd name="connsiteX38" fmla="*/ 406436 w 4121223"/>
              <a:gd name="connsiteY38" fmla="*/ 2022475 h 2787650"/>
              <a:gd name="connsiteX39" fmla="*/ 371511 w 4121223"/>
              <a:gd name="connsiteY39" fmla="*/ 2038350 h 2787650"/>
              <a:gd name="connsiteX40" fmla="*/ 320711 w 4121223"/>
              <a:gd name="connsiteY40" fmla="*/ 2066925 h 2787650"/>
              <a:gd name="connsiteX41" fmla="*/ 263561 w 4121223"/>
              <a:gd name="connsiteY41" fmla="*/ 2114550 h 2787650"/>
              <a:gd name="connsiteX42" fmla="*/ 247686 w 4121223"/>
              <a:gd name="connsiteY42" fmla="*/ 2139950 h 2787650"/>
              <a:gd name="connsiteX43" fmla="*/ 219111 w 4121223"/>
              <a:gd name="connsiteY43" fmla="*/ 2174875 h 2787650"/>
              <a:gd name="connsiteX44" fmla="*/ 203236 w 4121223"/>
              <a:gd name="connsiteY44" fmla="*/ 2209800 h 2787650"/>
              <a:gd name="connsiteX45" fmla="*/ 177836 w 4121223"/>
              <a:gd name="connsiteY45" fmla="*/ 2301875 h 2787650"/>
              <a:gd name="connsiteX46" fmla="*/ 181011 w 4121223"/>
              <a:gd name="connsiteY46" fmla="*/ 2540000 h 2787650"/>
              <a:gd name="connsiteX47" fmla="*/ 190536 w 4121223"/>
              <a:gd name="connsiteY47" fmla="*/ 2568575 h 2787650"/>
              <a:gd name="connsiteX48" fmla="*/ 231811 w 4121223"/>
              <a:gd name="connsiteY48" fmla="*/ 2644775 h 2787650"/>
              <a:gd name="connsiteX49" fmla="*/ 257211 w 4121223"/>
              <a:gd name="connsiteY49" fmla="*/ 2679700 h 2787650"/>
              <a:gd name="connsiteX50" fmla="*/ 288961 w 4121223"/>
              <a:gd name="connsiteY50" fmla="*/ 2689225 h 2787650"/>
              <a:gd name="connsiteX51" fmla="*/ 342936 w 4121223"/>
              <a:gd name="connsiteY51" fmla="*/ 2720975 h 2787650"/>
              <a:gd name="connsiteX52" fmla="*/ 457236 w 4121223"/>
              <a:gd name="connsiteY52" fmla="*/ 2736850 h 2787650"/>
              <a:gd name="connsiteX53" fmla="*/ 654086 w 4121223"/>
              <a:gd name="connsiteY53" fmla="*/ 2768600 h 2787650"/>
              <a:gd name="connsiteX54" fmla="*/ 844586 w 4121223"/>
              <a:gd name="connsiteY54" fmla="*/ 2787650 h 2787650"/>
              <a:gd name="connsiteX55" fmla="*/ 1660561 w 4121223"/>
              <a:gd name="connsiteY55" fmla="*/ 2784475 h 2787650"/>
              <a:gd name="connsiteX56" fmla="*/ 1778036 w 4121223"/>
              <a:gd name="connsiteY56" fmla="*/ 2771775 h 2787650"/>
              <a:gd name="connsiteX57" fmla="*/ 2343186 w 4121223"/>
              <a:gd name="connsiteY57" fmla="*/ 2765425 h 2787650"/>
              <a:gd name="connsiteX58" fmla="*/ 2400336 w 4121223"/>
              <a:gd name="connsiteY58" fmla="*/ 2762250 h 2787650"/>
              <a:gd name="connsiteX59" fmla="*/ 2568611 w 4121223"/>
              <a:gd name="connsiteY59" fmla="*/ 2743200 h 2787650"/>
              <a:gd name="connsiteX60" fmla="*/ 2848011 w 4121223"/>
              <a:gd name="connsiteY60" fmla="*/ 2727325 h 2787650"/>
              <a:gd name="connsiteX61" fmla="*/ 3048036 w 4121223"/>
              <a:gd name="connsiteY61" fmla="*/ 2708275 h 2787650"/>
              <a:gd name="connsiteX62" fmla="*/ 3381411 w 4121223"/>
              <a:gd name="connsiteY62" fmla="*/ 2701925 h 2787650"/>
              <a:gd name="connsiteX63" fmla="*/ 3749711 w 4121223"/>
              <a:gd name="connsiteY63" fmla="*/ 2682875 h 2787650"/>
              <a:gd name="connsiteX64" fmla="*/ 3790986 w 4121223"/>
              <a:gd name="connsiteY64" fmla="*/ 2676525 h 2787650"/>
              <a:gd name="connsiteX65" fmla="*/ 3829086 w 4121223"/>
              <a:gd name="connsiteY65" fmla="*/ 2663825 h 2787650"/>
              <a:gd name="connsiteX66" fmla="*/ 3867186 w 4121223"/>
              <a:gd name="connsiteY66" fmla="*/ 2660650 h 2787650"/>
              <a:gd name="connsiteX67" fmla="*/ 3946561 w 4121223"/>
              <a:gd name="connsiteY67" fmla="*/ 2632075 h 2787650"/>
              <a:gd name="connsiteX68" fmla="*/ 3975136 w 4121223"/>
              <a:gd name="connsiteY68" fmla="*/ 2603500 h 2787650"/>
              <a:gd name="connsiteX69" fmla="*/ 4003711 w 4121223"/>
              <a:gd name="connsiteY69" fmla="*/ 2581275 h 2787650"/>
              <a:gd name="connsiteX70" fmla="*/ 4051336 w 4121223"/>
              <a:gd name="connsiteY70" fmla="*/ 2498725 h 2787650"/>
              <a:gd name="connsiteX71" fmla="*/ 4067211 w 4121223"/>
              <a:gd name="connsiteY71" fmla="*/ 2457450 h 2787650"/>
              <a:gd name="connsiteX72" fmla="*/ 4073561 w 4121223"/>
              <a:gd name="connsiteY72" fmla="*/ 2419350 h 2787650"/>
              <a:gd name="connsiteX73" fmla="*/ 4095786 w 4121223"/>
              <a:gd name="connsiteY73" fmla="*/ 2371725 h 2787650"/>
              <a:gd name="connsiteX74" fmla="*/ 4111661 w 4121223"/>
              <a:gd name="connsiteY74" fmla="*/ 2327275 h 2787650"/>
              <a:gd name="connsiteX75" fmla="*/ 4114836 w 4121223"/>
              <a:gd name="connsiteY75" fmla="*/ 1943100 h 2787650"/>
              <a:gd name="connsiteX76" fmla="*/ 4089436 w 4121223"/>
              <a:gd name="connsiteY76" fmla="*/ 1882775 h 2787650"/>
              <a:gd name="connsiteX77" fmla="*/ 4079911 w 4121223"/>
              <a:gd name="connsiteY77" fmla="*/ 1847850 h 2787650"/>
              <a:gd name="connsiteX78" fmla="*/ 4016411 w 4121223"/>
              <a:gd name="connsiteY78" fmla="*/ 1746250 h 2787650"/>
              <a:gd name="connsiteX79" fmla="*/ 3965611 w 4121223"/>
              <a:gd name="connsiteY79" fmla="*/ 1682750 h 2787650"/>
              <a:gd name="connsiteX80" fmla="*/ 3902111 w 4121223"/>
              <a:gd name="connsiteY80" fmla="*/ 1638300 h 2787650"/>
              <a:gd name="connsiteX81" fmla="*/ 3879886 w 4121223"/>
              <a:gd name="connsiteY81" fmla="*/ 1622425 h 2787650"/>
              <a:gd name="connsiteX82" fmla="*/ 3870361 w 4121223"/>
              <a:gd name="connsiteY82" fmla="*/ 1612900 h 2787650"/>
              <a:gd name="connsiteX83" fmla="*/ 3829086 w 4121223"/>
              <a:gd name="connsiteY83" fmla="*/ 1593850 h 2787650"/>
              <a:gd name="connsiteX84" fmla="*/ 3752886 w 4121223"/>
              <a:gd name="connsiteY84" fmla="*/ 1558925 h 2787650"/>
              <a:gd name="connsiteX85" fmla="*/ 3733836 w 4121223"/>
              <a:gd name="connsiteY85" fmla="*/ 1543050 h 2787650"/>
              <a:gd name="connsiteX86" fmla="*/ 3676686 w 4121223"/>
              <a:gd name="connsiteY86" fmla="*/ 1508125 h 2787650"/>
              <a:gd name="connsiteX87" fmla="*/ 3632236 w 4121223"/>
              <a:gd name="connsiteY87" fmla="*/ 1463675 h 2787650"/>
              <a:gd name="connsiteX88" fmla="*/ 3625886 w 4121223"/>
              <a:gd name="connsiteY88" fmla="*/ 1450975 h 2787650"/>
              <a:gd name="connsiteX89" fmla="*/ 3610011 w 4121223"/>
              <a:gd name="connsiteY89" fmla="*/ 1412875 h 2787650"/>
              <a:gd name="connsiteX90" fmla="*/ 3590961 w 4121223"/>
              <a:gd name="connsiteY90" fmla="*/ 1390650 h 2787650"/>
              <a:gd name="connsiteX91" fmla="*/ 3587786 w 4121223"/>
              <a:gd name="connsiteY91" fmla="*/ 1362075 h 2787650"/>
              <a:gd name="connsiteX92" fmla="*/ 3575086 w 4121223"/>
              <a:gd name="connsiteY92" fmla="*/ 1314450 h 2787650"/>
              <a:gd name="connsiteX93" fmla="*/ 3571911 w 4121223"/>
              <a:gd name="connsiteY93" fmla="*/ 866775 h 2787650"/>
              <a:gd name="connsiteX94" fmla="*/ 3559211 w 4121223"/>
              <a:gd name="connsiteY94" fmla="*/ 742950 h 2787650"/>
              <a:gd name="connsiteX95" fmla="*/ 3552861 w 4121223"/>
              <a:gd name="connsiteY95" fmla="*/ 714375 h 2787650"/>
              <a:gd name="connsiteX96" fmla="*/ 3546511 w 4121223"/>
              <a:gd name="connsiteY96" fmla="*/ 676275 h 2787650"/>
              <a:gd name="connsiteX97" fmla="*/ 3517936 w 4121223"/>
              <a:gd name="connsiteY97" fmla="*/ 615950 h 2787650"/>
              <a:gd name="connsiteX98" fmla="*/ 3492536 w 4121223"/>
              <a:gd name="connsiteY98" fmla="*/ 530225 h 2787650"/>
              <a:gd name="connsiteX99" fmla="*/ 3473486 w 4121223"/>
              <a:gd name="connsiteY99" fmla="*/ 501650 h 2787650"/>
              <a:gd name="connsiteX100" fmla="*/ 3457611 w 4121223"/>
              <a:gd name="connsiteY100" fmla="*/ 466725 h 2787650"/>
              <a:gd name="connsiteX101" fmla="*/ 3387761 w 4121223"/>
              <a:gd name="connsiteY101" fmla="*/ 387350 h 2787650"/>
              <a:gd name="connsiteX102" fmla="*/ 3295686 w 4121223"/>
              <a:gd name="connsiteY102" fmla="*/ 323850 h 2787650"/>
              <a:gd name="connsiteX103" fmla="*/ 3248061 w 4121223"/>
              <a:gd name="connsiteY103" fmla="*/ 285750 h 2787650"/>
              <a:gd name="connsiteX104" fmla="*/ 3194086 w 4121223"/>
              <a:gd name="connsiteY104" fmla="*/ 263525 h 2787650"/>
              <a:gd name="connsiteX105" fmla="*/ 3136936 w 4121223"/>
              <a:gd name="connsiteY105" fmla="*/ 234950 h 2787650"/>
              <a:gd name="connsiteX106" fmla="*/ 3067086 w 4121223"/>
              <a:gd name="connsiteY106" fmla="*/ 190500 h 2787650"/>
              <a:gd name="connsiteX107" fmla="*/ 3013111 w 4121223"/>
              <a:gd name="connsiteY107" fmla="*/ 168275 h 2787650"/>
              <a:gd name="connsiteX108" fmla="*/ 2955961 w 4121223"/>
              <a:gd name="connsiteY108" fmla="*/ 139700 h 2787650"/>
              <a:gd name="connsiteX109" fmla="*/ 2908336 w 4121223"/>
              <a:gd name="connsiteY109" fmla="*/ 120650 h 2787650"/>
              <a:gd name="connsiteX110" fmla="*/ 2771811 w 4121223"/>
              <a:gd name="connsiteY110" fmla="*/ 60325 h 2787650"/>
              <a:gd name="connsiteX111" fmla="*/ 2727361 w 4121223"/>
              <a:gd name="connsiteY111" fmla="*/ 53975 h 2787650"/>
              <a:gd name="connsiteX112" fmla="*/ 2660686 w 4121223"/>
              <a:gd name="connsiteY112" fmla="*/ 47625 h 2787650"/>
              <a:gd name="connsiteX113" fmla="*/ 2578136 w 4121223"/>
              <a:gd name="connsiteY113" fmla="*/ 34925 h 2787650"/>
              <a:gd name="connsiteX114" fmla="*/ 2330486 w 4121223"/>
              <a:gd name="connsiteY114" fmla="*/ 28575 h 2787650"/>
              <a:gd name="connsiteX115" fmla="*/ 2279686 w 4121223"/>
              <a:gd name="connsiteY115" fmla="*/ 22225 h 2787650"/>
              <a:gd name="connsiteX116" fmla="*/ 2149511 w 4121223"/>
              <a:gd name="connsiteY116" fmla="*/ 12700 h 2787650"/>
              <a:gd name="connsiteX117" fmla="*/ 1990761 w 4121223"/>
              <a:gd name="connsiteY117" fmla="*/ 0 h 2787650"/>
              <a:gd name="connsiteX118" fmla="*/ 1476411 w 4121223"/>
              <a:gd name="connsiteY118" fmla="*/ 6350 h 2787650"/>
              <a:gd name="connsiteX0" fmla="*/ 1476411 w 4121223"/>
              <a:gd name="connsiteY0" fmla="*/ 6350 h 2787650"/>
              <a:gd name="connsiteX1" fmla="*/ 1212886 w 4121223"/>
              <a:gd name="connsiteY1" fmla="*/ 53975 h 2787650"/>
              <a:gd name="connsiteX2" fmla="*/ 1158911 w 4121223"/>
              <a:gd name="connsiteY2" fmla="*/ 73025 h 2787650"/>
              <a:gd name="connsiteX3" fmla="*/ 1092236 w 4121223"/>
              <a:gd name="connsiteY3" fmla="*/ 85725 h 2787650"/>
              <a:gd name="connsiteX4" fmla="*/ 990636 w 4121223"/>
              <a:gd name="connsiteY4" fmla="*/ 114300 h 2787650"/>
              <a:gd name="connsiteX5" fmla="*/ 889036 w 4121223"/>
              <a:gd name="connsiteY5" fmla="*/ 139700 h 2787650"/>
              <a:gd name="connsiteX6" fmla="*/ 777911 w 4121223"/>
              <a:gd name="connsiteY6" fmla="*/ 190500 h 2787650"/>
              <a:gd name="connsiteX7" fmla="*/ 669961 w 4121223"/>
              <a:gd name="connsiteY7" fmla="*/ 225425 h 2787650"/>
              <a:gd name="connsiteX8" fmla="*/ 587411 w 4121223"/>
              <a:gd name="connsiteY8" fmla="*/ 257175 h 2787650"/>
              <a:gd name="connsiteX9" fmla="*/ 511211 w 4121223"/>
              <a:gd name="connsiteY9" fmla="*/ 282575 h 2787650"/>
              <a:gd name="connsiteX10" fmla="*/ 282611 w 4121223"/>
              <a:gd name="connsiteY10" fmla="*/ 381000 h 2787650"/>
              <a:gd name="connsiteX11" fmla="*/ 181011 w 4121223"/>
              <a:gd name="connsiteY11" fmla="*/ 438150 h 2787650"/>
              <a:gd name="connsiteX12" fmla="*/ 152436 w 4121223"/>
              <a:gd name="connsiteY12" fmla="*/ 476250 h 2787650"/>
              <a:gd name="connsiteX13" fmla="*/ 111161 w 4121223"/>
              <a:gd name="connsiteY13" fmla="*/ 523875 h 2787650"/>
              <a:gd name="connsiteX14" fmla="*/ 41311 w 4121223"/>
              <a:gd name="connsiteY14" fmla="*/ 685800 h 2787650"/>
              <a:gd name="connsiteX15" fmla="*/ 22261 w 4121223"/>
              <a:gd name="connsiteY15" fmla="*/ 720725 h 2787650"/>
              <a:gd name="connsiteX16" fmla="*/ 6386 w 4121223"/>
              <a:gd name="connsiteY16" fmla="*/ 857250 h 2787650"/>
              <a:gd name="connsiteX17" fmla="*/ 36 w 4121223"/>
              <a:gd name="connsiteY17" fmla="*/ 895350 h 2787650"/>
              <a:gd name="connsiteX18" fmla="*/ 9561 w 4121223"/>
              <a:gd name="connsiteY18" fmla="*/ 1193800 h 2787650"/>
              <a:gd name="connsiteX19" fmla="*/ 31786 w 4121223"/>
              <a:gd name="connsiteY19" fmla="*/ 1228725 h 2787650"/>
              <a:gd name="connsiteX20" fmla="*/ 82586 w 4121223"/>
              <a:gd name="connsiteY20" fmla="*/ 1298575 h 2787650"/>
              <a:gd name="connsiteX21" fmla="*/ 120686 w 4121223"/>
              <a:gd name="connsiteY21" fmla="*/ 1343025 h 2787650"/>
              <a:gd name="connsiteX22" fmla="*/ 171486 w 4121223"/>
              <a:gd name="connsiteY22" fmla="*/ 1384300 h 2787650"/>
              <a:gd name="connsiteX23" fmla="*/ 273086 w 4121223"/>
              <a:gd name="connsiteY23" fmla="*/ 1435100 h 2787650"/>
              <a:gd name="connsiteX24" fmla="*/ 311186 w 4121223"/>
              <a:gd name="connsiteY24" fmla="*/ 1438275 h 2787650"/>
              <a:gd name="connsiteX25" fmla="*/ 377861 w 4121223"/>
              <a:gd name="connsiteY25" fmla="*/ 1457325 h 2787650"/>
              <a:gd name="connsiteX26" fmla="*/ 584236 w 4121223"/>
              <a:gd name="connsiteY26" fmla="*/ 1508125 h 2787650"/>
              <a:gd name="connsiteX27" fmla="*/ 603286 w 4121223"/>
              <a:gd name="connsiteY27" fmla="*/ 1520825 h 2787650"/>
              <a:gd name="connsiteX28" fmla="*/ 612811 w 4121223"/>
              <a:gd name="connsiteY28" fmla="*/ 1530350 h 2787650"/>
              <a:gd name="connsiteX29" fmla="*/ 628686 w 4121223"/>
              <a:gd name="connsiteY29" fmla="*/ 1536700 h 2787650"/>
              <a:gd name="connsiteX30" fmla="*/ 657261 w 4121223"/>
              <a:gd name="connsiteY30" fmla="*/ 1552575 h 2787650"/>
              <a:gd name="connsiteX31" fmla="*/ 704886 w 4121223"/>
              <a:gd name="connsiteY31" fmla="*/ 1609725 h 2787650"/>
              <a:gd name="connsiteX32" fmla="*/ 695361 w 4121223"/>
              <a:gd name="connsiteY32" fmla="*/ 1911350 h 2787650"/>
              <a:gd name="connsiteX33" fmla="*/ 660436 w 4121223"/>
              <a:gd name="connsiteY33" fmla="*/ 1930400 h 2787650"/>
              <a:gd name="connsiteX34" fmla="*/ 581061 w 4121223"/>
              <a:gd name="connsiteY34" fmla="*/ 1952625 h 2787650"/>
              <a:gd name="connsiteX35" fmla="*/ 536611 w 4121223"/>
              <a:gd name="connsiteY35" fmla="*/ 1968500 h 2787650"/>
              <a:gd name="connsiteX36" fmla="*/ 495336 w 4121223"/>
              <a:gd name="connsiteY36" fmla="*/ 1981200 h 2787650"/>
              <a:gd name="connsiteX37" fmla="*/ 406436 w 4121223"/>
              <a:gd name="connsiteY37" fmla="*/ 2022475 h 2787650"/>
              <a:gd name="connsiteX38" fmla="*/ 371511 w 4121223"/>
              <a:gd name="connsiteY38" fmla="*/ 2038350 h 2787650"/>
              <a:gd name="connsiteX39" fmla="*/ 320711 w 4121223"/>
              <a:gd name="connsiteY39" fmla="*/ 2066925 h 2787650"/>
              <a:gd name="connsiteX40" fmla="*/ 263561 w 4121223"/>
              <a:gd name="connsiteY40" fmla="*/ 2114550 h 2787650"/>
              <a:gd name="connsiteX41" fmla="*/ 247686 w 4121223"/>
              <a:gd name="connsiteY41" fmla="*/ 2139950 h 2787650"/>
              <a:gd name="connsiteX42" fmla="*/ 219111 w 4121223"/>
              <a:gd name="connsiteY42" fmla="*/ 2174875 h 2787650"/>
              <a:gd name="connsiteX43" fmla="*/ 203236 w 4121223"/>
              <a:gd name="connsiteY43" fmla="*/ 2209800 h 2787650"/>
              <a:gd name="connsiteX44" fmla="*/ 177836 w 4121223"/>
              <a:gd name="connsiteY44" fmla="*/ 2301875 h 2787650"/>
              <a:gd name="connsiteX45" fmla="*/ 181011 w 4121223"/>
              <a:gd name="connsiteY45" fmla="*/ 2540000 h 2787650"/>
              <a:gd name="connsiteX46" fmla="*/ 190536 w 4121223"/>
              <a:gd name="connsiteY46" fmla="*/ 2568575 h 2787650"/>
              <a:gd name="connsiteX47" fmla="*/ 231811 w 4121223"/>
              <a:gd name="connsiteY47" fmla="*/ 2644775 h 2787650"/>
              <a:gd name="connsiteX48" fmla="*/ 257211 w 4121223"/>
              <a:gd name="connsiteY48" fmla="*/ 2679700 h 2787650"/>
              <a:gd name="connsiteX49" fmla="*/ 288961 w 4121223"/>
              <a:gd name="connsiteY49" fmla="*/ 2689225 h 2787650"/>
              <a:gd name="connsiteX50" fmla="*/ 342936 w 4121223"/>
              <a:gd name="connsiteY50" fmla="*/ 2720975 h 2787650"/>
              <a:gd name="connsiteX51" fmla="*/ 457236 w 4121223"/>
              <a:gd name="connsiteY51" fmla="*/ 2736850 h 2787650"/>
              <a:gd name="connsiteX52" fmla="*/ 654086 w 4121223"/>
              <a:gd name="connsiteY52" fmla="*/ 2768600 h 2787650"/>
              <a:gd name="connsiteX53" fmla="*/ 844586 w 4121223"/>
              <a:gd name="connsiteY53" fmla="*/ 2787650 h 2787650"/>
              <a:gd name="connsiteX54" fmla="*/ 1660561 w 4121223"/>
              <a:gd name="connsiteY54" fmla="*/ 2784475 h 2787650"/>
              <a:gd name="connsiteX55" fmla="*/ 1778036 w 4121223"/>
              <a:gd name="connsiteY55" fmla="*/ 2771775 h 2787650"/>
              <a:gd name="connsiteX56" fmla="*/ 2343186 w 4121223"/>
              <a:gd name="connsiteY56" fmla="*/ 2765425 h 2787650"/>
              <a:gd name="connsiteX57" fmla="*/ 2400336 w 4121223"/>
              <a:gd name="connsiteY57" fmla="*/ 2762250 h 2787650"/>
              <a:gd name="connsiteX58" fmla="*/ 2568611 w 4121223"/>
              <a:gd name="connsiteY58" fmla="*/ 2743200 h 2787650"/>
              <a:gd name="connsiteX59" fmla="*/ 2848011 w 4121223"/>
              <a:gd name="connsiteY59" fmla="*/ 2727325 h 2787650"/>
              <a:gd name="connsiteX60" fmla="*/ 3048036 w 4121223"/>
              <a:gd name="connsiteY60" fmla="*/ 2708275 h 2787650"/>
              <a:gd name="connsiteX61" fmla="*/ 3381411 w 4121223"/>
              <a:gd name="connsiteY61" fmla="*/ 2701925 h 2787650"/>
              <a:gd name="connsiteX62" fmla="*/ 3749711 w 4121223"/>
              <a:gd name="connsiteY62" fmla="*/ 2682875 h 2787650"/>
              <a:gd name="connsiteX63" fmla="*/ 3790986 w 4121223"/>
              <a:gd name="connsiteY63" fmla="*/ 2676525 h 2787650"/>
              <a:gd name="connsiteX64" fmla="*/ 3829086 w 4121223"/>
              <a:gd name="connsiteY64" fmla="*/ 2663825 h 2787650"/>
              <a:gd name="connsiteX65" fmla="*/ 3867186 w 4121223"/>
              <a:gd name="connsiteY65" fmla="*/ 2660650 h 2787650"/>
              <a:gd name="connsiteX66" fmla="*/ 3946561 w 4121223"/>
              <a:gd name="connsiteY66" fmla="*/ 2632075 h 2787650"/>
              <a:gd name="connsiteX67" fmla="*/ 3975136 w 4121223"/>
              <a:gd name="connsiteY67" fmla="*/ 2603500 h 2787650"/>
              <a:gd name="connsiteX68" fmla="*/ 4003711 w 4121223"/>
              <a:gd name="connsiteY68" fmla="*/ 2581275 h 2787650"/>
              <a:gd name="connsiteX69" fmla="*/ 4051336 w 4121223"/>
              <a:gd name="connsiteY69" fmla="*/ 2498725 h 2787650"/>
              <a:gd name="connsiteX70" fmla="*/ 4067211 w 4121223"/>
              <a:gd name="connsiteY70" fmla="*/ 2457450 h 2787650"/>
              <a:gd name="connsiteX71" fmla="*/ 4073561 w 4121223"/>
              <a:gd name="connsiteY71" fmla="*/ 2419350 h 2787650"/>
              <a:gd name="connsiteX72" fmla="*/ 4095786 w 4121223"/>
              <a:gd name="connsiteY72" fmla="*/ 2371725 h 2787650"/>
              <a:gd name="connsiteX73" fmla="*/ 4111661 w 4121223"/>
              <a:gd name="connsiteY73" fmla="*/ 2327275 h 2787650"/>
              <a:gd name="connsiteX74" fmla="*/ 4114836 w 4121223"/>
              <a:gd name="connsiteY74" fmla="*/ 1943100 h 2787650"/>
              <a:gd name="connsiteX75" fmla="*/ 4089436 w 4121223"/>
              <a:gd name="connsiteY75" fmla="*/ 1882775 h 2787650"/>
              <a:gd name="connsiteX76" fmla="*/ 4079911 w 4121223"/>
              <a:gd name="connsiteY76" fmla="*/ 1847850 h 2787650"/>
              <a:gd name="connsiteX77" fmla="*/ 4016411 w 4121223"/>
              <a:gd name="connsiteY77" fmla="*/ 1746250 h 2787650"/>
              <a:gd name="connsiteX78" fmla="*/ 3965611 w 4121223"/>
              <a:gd name="connsiteY78" fmla="*/ 1682750 h 2787650"/>
              <a:gd name="connsiteX79" fmla="*/ 3902111 w 4121223"/>
              <a:gd name="connsiteY79" fmla="*/ 1638300 h 2787650"/>
              <a:gd name="connsiteX80" fmla="*/ 3879886 w 4121223"/>
              <a:gd name="connsiteY80" fmla="*/ 1622425 h 2787650"/>
              <a:gd name="connsiteX81" fmla="*/ 3870361 w 4121223"/>
              <a:gd name="connsiteY81" fmla="*/ 1612900 h 2787650"/>
              <a:gd name="connsiteX82" fmla="*/ 3829086 w 4121223"/>
              <a:gd name="connsiteY82" fmla="*/ 1593850 h 2787650"/>
              <a:gd name="connsiteX83" fmla="*/ 3752886 w 4121223"/>
              <a:gd name="connsiteY83" fmla="*/ 1558925 h 2787650"/>
              <a:gd name="connsiteX84" fmla="*/ 3733836 w 4121223"/>
              <a:gd name="connsiteY84" fmla="*/ 1543050 h 2787650"/>
              <a:gd name="connsiteX85" fmla="*/ 3676686 w 4121223"/>
              <a:gd name="connsiteY85" fmla="*/ 1508125 h 2787650"/>
              <a:gd name="connsiteX86" fmla="*/ 3632236 w 4121223"/>
              <a:gd name="connsiteY86" fmla="*/ 1463675 h 2787650"/>
              <a:gd name="connsiteX87" fmla="*/ 3625886 w 4121223"/>
              <a:gd name="connsiteY87" fmla="*/ 1450975 h 2787650"/>
              <a:gd name="connsiteX88" fmla="*/ 3610011 w 4121223"/>
              <a:gd name="connsiteY88" fmla="*/ 1412875 h 2787650"/>
              <a:gd name="connsiteX89" fmla="*/ 3590961 w 4121223"/>
              <a:gd name="connsiteY89" fmla="*/ 1390650 h 2787650"/>
              <a:gd name="connsiteX90" fmla="*/ 3587786 w 4121223"/>
              <a:gd name="connsiteY90" fmla="*/ 1362075 h 2787650"/>
              <a:gd name="connsiteX91" fmla="*/ 3575086 w 4121223"/>
              <a:gd name="connsiteY91" fmla="*/ 1314450 h 2787650"/>
              <a:gd name="connsiteX92" fmla="*/ 3571911 w 4121223"/>
              <a:gd name="connsiteY92" fmla="*/ 866775 h 2787650"/>
              <a:gd name="connsiteX93" fmla="*/ 3559211 w 4121223"/>
              <a:gd name="connsiteY93" fmla="*/ 742950 h 2787650"/>
              <a:gd name="connsiteX94" fmla="*/ 3552861 w 4121223"/>
              <a:gd name="connsiteY94" fmla="*/ 714375 h 2787650"/>
              <a:gd name="connsiteX95" fmla="*/ 3546511 w 4121223"/>
              <a:gd name="connsiteY95" fmla="*/ 676275 h 2787650"/>
              <a:gd name="connsiteX96" fmla="*/ 3517936 w 4121223"/>
              <a:gd name="connsiteY96" fmla="*/ 615950 h 2787650"/>
              <a:gd name="connsiteX97" fmla="*/ 3492536 w 4121223"/>
              <a:gd name="connsiteY97" fmla="*/ 530225 h 2787650"/>
              <a:gd name="connsiteX98" fmla="*/ 3473486 w 4121223"/>
              <a:gd name="connsiteY98" fmla="*/ 501650 h 2787650"/>
              <a:gd name="connsiteX99" fmla="*/ 3457611 w 4121223"/>
              <a:gd name="connsiteY99" fmla="*/ 466725 h 2787650"/>
              <a:gd name="connsiteX100" fmla="*/ 3387761 w 4121223"/>
              <a:gd name="connsiteY100" fmla="*/ 387350 h 2787650"/>
              <a:gd name="connsiteX101" fmla="*/ 3295686 w 4121223"/>
              <a:gd name="connsiteY101" fmla="*/ 323850 h 2787650"/>
              <a:gd name="connsiteX102" fmla="*/ 3248061 w 4121223"/>
              <a:gd name="connsiteY102" fmla="*/ 285750 h 2787650"/>
              <a:gd name="connsiteX103" fmla="*/ 3194086 w 4121223"/>
              <a:gd name="connsiteY103" fmla="*/ 263525 h 2787650"/>
              <a:gd name="connsiteX104" fmla="*/ 3136936 w 4121223"/>
              <a:gd name="connsiteY104" fmla="*/ 234950 h 2787650"/>
              <a:gd name="connsiteX105" fmla="*/ 3067086 w 4121223"/>
              <a:gd name="connsiteY105" fmla="*/ 190500 h 2787650"/>
              <a:gd name="connsiteX106" fmla="*/ 3013111 w 4121223"/>
              <a:gd name="connsiteY106" fmla="*/ 168275 h 2787650"/>
              <a:gd name="connsiteX107" fmla="*/ 2955961 w 4121223"/>
              <a:gd name="connsiteY107" fmla="*/ 139700 h 2787650"/>
              <a:gd name="connsiteX108" fmla="*/ 2908336 w 4121223"/>
              <a:gd name="connsiteY108" fmla="*/ 120650 h 2787650"/>
              <a:gd name="connsiteX109" fmla="*/ 2771811 w 4121223"/>
              <a:gd name="connsiteY109" fmla="*/ 60325 h 2787650"/>
              <a:gd name="connsiteX110" fmla="*/ 2727361 w 4121223"/>
              <a:gd name="connsiteY110" fmla="*/ 53975 h 2787650"/>
              <a:gd name="connsiteX111" fmla="*/ 2660686 w 4121223"/>
              <a:gd name="connsiteY111" fmla="*/ 47625 h 2787650"/>
              <a:gd name="connsiteX112" fmla="*/ 2578136 w 4121223"/>
              <a:gd name="connsiteY112" fmla="*/ 34925 h 2787650"/>
              <a:gd name="connsiteX113" fmla="*/ 2330486 w 4121223"/>
              <a:gd name="connsiteY113" fmla="*/ 28575 h 2787650"/>
              <a:gd name="connsiteX114" fmla="*/ 2279686 w 4121223"/>
              <a:gd name="connsiteY114" fmla="*/ 22225 h 2787650"/>
              <a:gd name="connsiteX115" fmla="*/ 2149511 w 4121223"/>
              <a:gd name="connsiteY115" fmla="*/ 12700 h 2787650"/>
              <a:gd name="connsiteX116" fmla="*/ 1990761 w 4121223"/>
              <a:gd name="connsiteY116" fmla="*/ 0 h 2787650"/>
              <a:gd name="connsiteX117" fmla="*/ 1476411 w 4121223"/>
              <a:gd name="connsiteY117" fmla="*/ 6350 h 2787650"/>
              <a:gd name="connsiteX0" fmla="*/ 1476411 w 4121223"/>
              <a:gd name="connsiteY0" fmla="*/ 6350 h 2787650"/>
              <a:gd name="connsiteX1" fmla="*/ 1212886 w 4121223"/>
              <a:gd name="connsiteY1" fmla="*/ 53975 h 2787650"/>
              <a:gd name="connsiteX2" fmla="*/ 1158911 w 4121223"/>
              <a:gd name="connsiteY2" fmla="*/ 73025 h 2787650"/>
              <a:gd name="connsiteX3" fmla="*/ 1092236 w 4121223"/>
              <a:gd name="connsiteY3" fmla="*/ 85725 h 2787650"/>
              <a:gd name="connsiteX4" fmla="*/ 990636 w 4121223"/>
              <a:gd name="connsiteY4" fmla="*/ 114300 h 2787650"/>
              <a:gd name="connsiteX5" fmla="*/ 889036 w 4121223"/>
              <a:gd name="connsiteY5" fmla="*/ 139700 h 2787650"/>
              <a:gd name="connsiteX6" fmla="*/ 777911 w 4121223"/>
              <a:gd name="connsiteY6" fmla="*/ 190500 h 2787650"/>
              <a:gd name="connsiteX7" fmla="*/ 587411 w 4121223"/>
              <a:gd name="connsiteY7" fmla="*/ 257175 h 2787650"/>
              <a:gd name="connsiteX8" fmla="*/ 511211 w 4121223"/>
              <a:gd name="connsiteY8" fmla="*/ 282575 h 2787650"/>
              <a:gd name="connsiteX9" fmla="*/ 282611 w 4121223"/>
              <a:gd name="connsiteY9" fmla="*/ 381000 h 2787650"/>
              <a:gd name="connsiteX10" fmla="*/ 181011 w 4121223"/>
              <a:gd name="connsiteY10" fmla="*/ 438150 h 2787650"/>
              <a:gd name="connsiteX11" fmla="*/ 152436 w 4121223"/>
              <a:gd name="connsiteY11" fmla="*/ 476250 h 2787650"/>
              <a:gd name="connsiteX12" fmla="*/ 111161 w 4121223"/>
              <a:gd name="connsiteY12" fmla="*/ 523875 h 2787650"/>
              <a:gd name="connsiteX13" fmla="*/ 41311 w 4121223"/>
              <a:gd name="connsiteY13" fmla="*/ 685800 h 2787650"/>
              <a:gd name="connsiteX14" fmla="*/ 22261 w 4121223"/>
              <a:gd name="connsiteY14" fmla="*/ 720725 h 2787650"/>
              <a:gd name="connsiteX15" fmla="*/ 6386 w 4121223"/>
              <a:gd name="connsiteY15" fmla="*/ 857250 h 2787650"/>
              <a:gd name="connsiteX16" fmla="*/ 36 w 4121223"/>
              <a:gd name="connsiteY16" fmla="*/ 895350 h 2787650"/>
              <a:gd name="connsiteX17" fmla="*/ 9561 w 4121223"/>
              <a:gd name="connsiteY17" fmla="*/ 1193800 h 2787650"/>
              <a:gd name="connsiteX18" fmla="*/ 31786 w 4121223"/>
              <a:gd name="connsiteY18" fmla="*/ 1228725 h 2787650"/>
              <a:gd name="connsiteX19" fmla="*/ 82586 w 4121223"/>
              <a:gd name="connsiteY19" fmla="*/ 1298575 h 2787650"/>
              <a:gd name="connsiteX20" fmla="*/ 120686 w 4121223"/>
              <a:gd name="connsiteY20" fmla="*/ 1343025 h 2787650"/>
              <a:gd name="connsiteX21" fmla="*/ 171486 w 4121223"/>
              <a:gd name="connsiteY21" fmla="*/ 1384300 h 2787650"/>
              <a:gd name="connsiteX22" fmla="*/ 273086 w 4121223"/>
              <a:gd name="connsiteY22" fmla="*/ 1435100 h 2787650"/>
              <a:gd name="connsiteX23" fmla="*/ 311186 w 4121223"/>
              <a:gd name="connsiteY23" fmla="*/ 1438275 h 2787650"/>
              <a:gd name="connsiteX24" fmla="*/ 377861 w 4121223"/>
              <a:gd name="connsiteY24" fmla="*/ 1457325 h 2787650"/>
              <a:gd name="connsiteX25" fmla="*/ 584236 w 4121223"/>
              <a:gd name="connsiteY25" fmla="*/ 1508125 h 2787650"/>
              <a:gd name="connsiteX26" fmla="*/ 603286 w 4121223"/>
              <a:gd name="connsiteY26" fmla="*/ 1520825 h 2787650"/>
              <a:gd name="connsiteX27" fmla="*/ 612811 w 4121223"/>
              <a:gd name="connsiteY27" fmla="*/ 1530350 h 2787650"/>
              <a:gd name="connsiteX28" fmla="*/ 628686 w 4121223"/>
              <a:gd name="connsiteY28" fmla="*/ 1536700 h 2787650"/>
              <a:gd name="connsiteX29" fmla="*/ 657261 w 4121223"/>
              <a:gd name="connsiteY29" fmla="*/ 1552575 h 2787650"/>
              <a:gd name="connsiteX30" fmla="*/ 704886 w 4121223"/>
              <a:gd name="connsiteY30" fmla="*/ 1609725 h 2787650"/>
              <a:gd name="connsiteX31" fmla="*/ 695361 w 4121223"/>
              <a:gd name="connsiteY31" fmla="*/ 1911350 h 2787650"/>
              <a:gd name="connsiteX32" fmla="*/ 660436 w 4121223"/>
              <a:gd name="connsiteY32" fmla="*/ 1930400 h 2787650"/>
              <a:gd name="connsiteX33" fmla="*/ 581061 w 4121223"/>
              <a:gd name="connsiteY33" fmla="*/ 1952625 h 2787650"/>
              <a:gd name="connsiteX34" fmla="*/ 536611 w 4121223"/>
              <a:gd name="connsiteY34" fmla="*/ 1968500 h 2787650"/>
              <a:gd name="connsiteX35" fmla="*/ 495336 w 4121223"/>
              <a:gd name="connsiteY35" fmla="*/ 1981200 h 2787650"/>
              <a:gd name="connsiteX36" fmla="*/ 406436 w 4121223"/>
              <a:gd name="connsiteY36" fmla="*/ 2022475 h 2787650"/>
              <a:gd name="connsiteX37" fmla="*/ 371511 w 4121223"/>
              <a:gd name="connsiteY37" fmla="*/ 2038350 h 2787650"/>
              <a:gd name="connsiteX38" fmla="*/ 320711 w 4121223"/>
              <a:gd name="connsiteY38" fmla="*/ 2066925 h 2787650"/>
              <a:gd name="connsiteX39" fmla="*/ 263561 w 4121223"/>
              <a:gd name="connsiteY39" fmla="*/ 2114550 h 2787650"/>
              <a:gd name="connsiteX40" fmla="*/ 247686 w 4121223"/>
              <a:gd name="connsiteY40" fmla="*/ 2139950 h 2787650"/>
              <a:gd name="connsiteX41" fmla="*/ 219111 w 4121223"/>
              <a:gd name="connsiteY41" fmla="*/ 2174875 h 2787650"/>
              <a:gd name="connsiteX42" fmla="*/ 203236 w 4121223"/>
              <a:gd name="connsiteY42" fmla="*/ 2209800 h 2787650"/>
              <a:gd name="connsiteX43" fmla="*/ 177836 w 4121223"/>
              <a:gd name="connsiteY43" fmla="*/ 2301875 h 2787650"/>
              <a:gd name="connsiteX44" fmla="*/ 181011 w 4121223"/>
              <a:gd name="connsiteY44" fmla="*/ 2540000 h 2787650"/>
              <a:gd name="connsiteX45" fmla="*/ 190536 w 4121223"/>
              <a:gd name="connsiteY45" fmla="*/ 2568575 h 2787650"/>
              <a:gd name="connsiteX46" fmla="*/ 231811 w 4121223"/>
              <a:gd name="connsiteY46" fmla="*/ 2644775 h 2787650"/>
              <a:gd name="connsiteX47" fmla="*/ 257211 w 4121223"/>
              <a:gd name="connsiteY47" fmla="*/ 2679700 h 2787650"/>
              <a:gd name="connsiteX48" fmla="*/ 288961 w 4121223"/>
              <a:gd name="connsiteY48" fmla="*/ 2689225 h 2787650"/>
              <a:gd name="connsiteX49" fmla="*/ 342936 w 4121223"/>
              <a:gd name="connsiteY49" fmla="*/ 2720975 h 2787650"/>
              <a:gd name="connsiteX50" fmla="*/ 457236 w 4121223"/>
              <a:gd name="connsiteY50" fmla="*/ 2736850 h 2787650"/>
              <a:gd name="connsiteX51" fmla="*/ 654086 w 4121223"/>
              <a:gd name="connsiteY51" fmla="*/ 2768600 h 2787650"/>
              <a:gd name="connsiteX52" fmla="*/ 844586 w 4121223"/>
              <a:gd name="connsiteY52" fmla="*/ 2787650 h 2787650"/>
              <a:gd name="connsiteX53" fmla="*/ 1660561 w 4121223"/>
              <a:gd name="connsiteY53" fmla="*/ 2784475 h 2787650"/>
              <a:gd name="connsiteX54" fmla="*/ 1778036 w 4121223"/>
              <a:gd name="connsiteY54" fmla="*/ 2771775 h 2787650"/>
              <a:gd name="connsiteX55" fmla="*/ 2343186 w 4121223"/>
              <a:gd name="connsiteY55" fmla="*/ 2765425 h 2787650"/>
              <a:gd name="connsiteX56" fmla="*/ 2400336 w 4121223"/>
              <a:gd name="connsiteY56" fmla="*/ 2762250 h 2787650"/>
              <a:gd name="connsiteX57" fmla="*/ 2568611 w 4121223"/>
              <a:gd name="connsiteY57" fmla="*/ 2743200 h 2787650"/>
              <a:gd name="connsiteX58" fmla="*/ 2848011 w 4121223"/>
              <a:gd name="connsiteY58" fmla="*/ 2727325 h 2787650"/>
              <a:gd name="connsiteX59" fmla="*/ 3048036 w 4121223"/>
              <a:gd name="connsiteY59" fmla="*/ 2708275 h 2787650"/>
              <a:gd name="connsiteX60" fmla="*/ 3381411 w 4121223"/>
              <a:gd name="connsiteY60" fmla="*/ 2701925 h 2787650"/>
              <a:gd name="connsiteX61" fmla="*/ 3749711 w 4121223"/>
              <a:gd name="connsiteY61" fmla="*/ 2682875 h 2787650"/>
              <a:gd name="connsiteX62" fmla="*/ 3790986 w 4121223"/>
              <a:gd name="connsiteY62" fmla="*/ 2676525 h 2787650"/>
              <a:gd name="connsiteX63" fmla="*/ 3829086 w 4121223"/>
              <a:gd name="connsiteY63" fmla="*/ 2663825 h 2787650"/>
              <a:gd name="connsiteX64" fmla="*/ 3867186 w 4121223"/>
              <a:gd name="connsiteY64" fmla="*/ 2660650 h 2787650"/>
              <a:gd name="connsiteX65" fmla="*/ 3946561 w 4121223"/>
              <a:gd name="connsiteY65" fmla="*/ 2632075 h 2787650"/>
              <a:gd name="connsiteX66" fmla="*/ 3975136 w 4121223"/>
              <a:gd name="connsiteY66" fmla="*/ 2603500 h 2787650"/>
              <a:gd name="connsiteX67" fmla="*/ 4003711 w 4121223"/>
              <a:gd name="connsiteY67" fmla="*/ 2581275 h 2787650"/>
              <a:gd name="connsiteX68" fmla="*/ 4051336 w 4121223"/>
              <a:gd name="connsiteY68" fmla="*/ 2498725 h 2787650"/>
              <a:gd name="connsiteX69" fmla="*/ 4067211 w 4121223"/>
              <a:gd name="connsiteY69" fmla="*/ 2457450 h 2787650"/>
              <a:gd name="connsiteX70" fmla="*/ 4073561 w 4121223"/>
              <a:gd name="connsiteY70" fmla="*/ 2419350 h 2787650"/>
              <a:gd name="connsiteX71" fmla="*/ 4095786 w 4121223"/>
              <a:gd name="connsiteY71" fmla="*/ 2371725 h 2787650"/>
              <a:gd name="connsiteX72" fmla="*/ 4111661 w 4121223"/>
              <a:gd name="connsiteY72" fmla="*/ 2327275 h 2787650"/>
              <a:gd name="connsiteX73" fmla="*/ 4114836 w 4121223"/>
              <a:gd name="connsiteY73" fmla="*/ 1943100 h 2787650"/>
              <a:gd name="connsiteX74" fmla="*/ 4089436 w 4121223"/>
              <a:gd name="connsiteY74" fmla="*/ 1882775 h 2787650"/>
              <a:gd name="connsiteX75" fmla="*/ 4079911 w 4121223"/>
              <a:gd name="connsiteY75" fmla="*/ 1847850 h 2787650"/>
              <a:gd name="connsiteX76" fmla="*/ 4016411 w 4121223"/>
              <a:gd name="connsiteY76" fmla="*/ 1746250 h 2787650"/>
              <a:gd name="connsiteX77" fmla="*/ 3965611 w 4121223"/>
              <a:gd name="connsiteY77" fmla="*/ 1682750 h 2787650"/>
              <a:gd name="connsiteX78" fmla="*/ 3902111 w 4121223"/>
              <a:gd name="connsiteY78" fmla="*/ 1638300 h 2787650"/>
              <a:gd name="connsiteX79" fmla="*/ 3879886 w 4121223"/>
              <a:gd name="connsiteY79" fmla="*/ 1622425 h 2787650"/>
              <a:gd name="connsiteX80" fmla="*/ 3870361 w 4121223"/>
              <a:gd name="connsiteY80" fmla="*/ 1612900 h 2787650"/>
              <a:gd name="connsiteX81" fmla="*/ 3829086 w 4121223"/>
              <a:gd name="connsiteY81" fmla="*/ 1593850 h 2787650"/>
              <a:gd name="connsiteX82" fmla="*/ 3752886 w 4121223"/>
              <a:gd name="connsiteY82" fmla="*/ 1558925 h 2787650"/>
              <a:gd name="connsiteX83" fmla="*/ 3733836 w 4121223"/>
              <a:gd name="connsiteY83" fmla="*/ 1543050 h 2787650"/>
              <a:gd name="connsiteX84" fmla="*/ 3676686 w 4121223"/>
              <a:gd name="connsiteY84" fmla="*/ 1508125 h 2787650"/>
              <a:gd name="connsiteX85" fmla="*/ 3632236 w 4121223"/>
              <a:gd name="connsiteY85" fmla="*/ 1463675 h 2787650"/>
              <a:gd name="connsiteX86" fmla="*/ 3625886 w 4121223"/>
              <a:gd name="connsiteY86" fmla="*/ 1450975 h 2787650"/>
              <a:gd name="connsiteX87" fmla="*/ 3610011 w 4121223"/>
              <a:gd name="connsiteY87" fmla="*/ 1412875 h 2787650"/>
              <a:gd name="connsiteX88" fmla="*/ 3590961 w 4121223"/>
              <a:gd name="connsiteY88" fmla="*/ 1390650 h 2787650"/>
              <a:gd name="connsiteX89" fmla="*/ 3587786 w 4121223"/>
              <a:gd name="connsiteY89" fmla="*/ 1362075 h 2787650"/>
              <a:gd name="connsiteX90" fmla="*/ 3575086 w 4121223"/>
              <a:gd name="connsiteY90" fmla="*/ 1314450 h 2787650"/>
              <a:gd name="connsiteX91" fmla="*/ 3571911 w 4121223"/>
              <a:gd name="connsiteY91" fmla="*/ 866775 h 2787650"/>
              <a:gd name="connsiteX92" fmla="*/ 3559211 w 4121223"/>
              <a:gd name="connsiteY92" fmla="*/ 742950 h 2787650"/>
              <a:gd name="connsiteX93" fmla="*/ 3552861 w 4121223"/>
              <a:gd name="connsiteY93" fmla="*/ 714375 h 2787650"/>
              <a:gd name="connsiteX94" fmla="*/ 3546511 w 4121223"/>
              <a:gd name="connsiteY94" fmla="*/ 676275 h 2787650"/>
              <a:gd name="connsiteX95" fmla="*/ 3517936 w 4121223"/>
              <a:gd name="connsiteY95" fmla="*/ 615950 h 2787650"/>
              <a:gd name="connsiteX96" fmla="*/ 3492536 w 4121223"/>
              <a:gd name="connsiteY96" fmla="*/ 530225 h 2787650"/>
              <a:gd name="connsiteX97" fmla="*/ 3473486 w 4121223"/>
              <a:gd name="connsiteY97" fmla="*/ 501650 h 2787650"/>
              <a:gd name="connsiteX98" fmla="*/ 3457611 w 4121223"/>
              <a:gd name="connsiteY98" fmla="*/ 466725 h 2787650"/>
              <a:gd name="connsiteX99" fmla="*/ 3387761 w 4121223"/>
              <a:gd name="connsiteY99" fmla="*/ 387350 h 2787650"/>
              <a:gd name="connsiteX100" fmla="*/ 3295686 w 4121223"/>
              <a:gd name="connsiteY100" fmla="*/ 323850 h 2787650"/>
              <a:gd name="connsiteX101" fmla="*/ 3248061 w 4121223"/>
              <a:gd name="connsiteY101" fmla="*/ 285750 h 2787650"/>
              <a:gd name="connsiteX102" fmla="*/ 3194086 w 4121223"/>
              <a:gd name="connsiteY102" fmla="*/ 263525 h 2787650"/>
              <a:gd name="connsiteX103" fmla="*/ 3136936 w 4121223"/>
              <a:gd name="connsiteY103" fmla="*/ 234950 h 2787650"/>
              <a:gd name="connsiteX104" fmla="*/ 3067086 w 4121223"/>
              <a:gd name="connsiteY104" fmla="*/ 190500 h 2787650"/>
              <a:gd name="connsiteX105" fmla="*/ 3013111 w 4121223"/>
              <a:gd name="connsiteY105" fmla="*/ 168275 h 2787650"/>
              <a:gd name="connsiteX106" fmla="*/ 2955961 w 4121223"/>
              <a:gd name="connsiteY106" fmla="*/ 139700 h 2787650"/>
              <a:gd name="connsiteX107" fmla="*/ 2908336 w 4121223"/>
              <a:gd name="connsiteY107" fmla="*/ 120650 h 2787650"/>
              <a:gd name="connsiteX108" fmla="*/ 2771811 w 4121223"/>
              <a:gd name="connsiteY108" fmla="*/ 60325 h 2787650"/>
              <a:gd name="connsiteX109" fmla="*/ 2727361 w 4121223"/>
              <a:gd name="connsiteY109" fmla="*/ 53975 h 2787650"/>
              <a:gd name="connsiteX110" fmla="*/ 2660686 w 4121223"/>
              <a:gd name="connsiteY110" fmla="*/ 47625 h 2787650"/>
              <a:gd name="connsiteX111" fmla="*/ 2578136 w 4121223"/>
              <a:gd name="connsiteY111" fmla="*/ 34925 h 2787650"/>
              <a:gd name="connsiteX112" fmla="*/ 2330486 w 4121223"/>
              <a:gd name="connsiteY112" fmla="*/ 28575 h 2787650"/>
              <a:gd name="connsiteX113" fmla="*/ 2279686 w 4121223"/>
              <a:gd name="connsiteY113" fmla="*/ 22225 h 2787650"/>
              <a:gd name="connsiteX114" fmla="*/ 2149511 w 4121223"/>
              <a:gd name="connsiteY114" fmla="*/ 12700 h 2787650"/>
              <a:gd name="connsiteX115" fmla="*/ 1990761 w 4121223"/>
              <a:gd name="connsiteY115" fmla="*/ 0 h 2787650"/>
              <a:gd name="connsiteX116" fmla="*/ 1476411 w 4121223"/>
              <a:gd name="connsiteY116" fmla="*/ 6350 h 2787650"/>
              <a:gd name="connsiteX0" fmla="*/ 1476411 w 4121223"/>
              <a:gd name="connsiteY0" fmla="*/ 6350 h 2787650"/>
              <a:gd name="connsiteX1" fmla="*/ 1212886 w 4121223"/>
              <a:gd name="connsiteY1" fmla="*/ 53975 h 2787650"/>
              <a:gd name="connsiteX2" fmla="*/ 1158911 w 4121223"/>
              <a:gd name="connsiteY2" fmla="*/ 73025 h 2787650"/>
              <a:gd name="connsiteX3" fmla="*/ 1092236 w 4121223"/>
              <a:gd name="connsiteY3" fmla="*/ 85725 h 2787650"/>
              <a:gd name="connsiteX4" fmla="*/ 990636 w 4121223"/>
              <a:gd name="connsiteY4" fmla="*/ 114300 h 2787650"/>
              <a:gd name="connsiteX5" fmla="*/ 777911 w 4121223"/>
              <a:gd name="connsiteY5" fmla="*/ 190500 h 2787650"/>
              <a:gd name="connsiteX6" fmla="*/ 587411 w 4121223"/>
              <a:gd name="connsiteY6" fmla="*/ 257175 h 2787650"/>
              <a:gd name="connsiteX7" fmla="*/ 511211 w 4121223"/>
              <a:gd name="connsiteY7" fmla="*/ 282575 h 2787650"/>
              <a:gd name="connsiteX8" fmla="*/ 282611 w 4121223"/>
              <a:gd name="connsiteY8" fmla="*/ 381000 h 2787650"/>
              <a:gd name="connsiteX9" fmla="*/ 181011 w 4121223"/>
              <a:gd name="connsiteY9" fmla="*/ 438150 h 2787650"/>
              <a:gd name="connsiteX10" fmla="*/ 152436 w 4121223"/>
              <a:gd name="connsiteY10" fmla="*/ 476250 h 2787650"/>
              <a:gd name="connsiteX11" fmla="*/ 111161 w 4121223"/>
              <a:gd name="connsiteY11" fmla="*/ 523875 h 2787650"/>
              <a:gd name="connsiteX12" fmla="*/ 41311 w 4121223"/>
              <a:gd name="connsiteY12" fmla="*/ 685800 h 2787650"/>
              <a:gd name="connsiteX13" fmla="*/ 22261 w 4121223"/>
              <a:gd name="connsiteY13" fmla="*/ 720725 h 2787650"/>
              <a:gd name="connsiteX14" fmla="*/ 6386 w 4121223"/>
              <a:gd name="connsiteY14" fmla="*/ 857250 h 2787650"/>
              <a:gd name="connsiteX15" fmla="*/ 36 w 4121223"/>
              <a:gd name="connsiteY15" fmla="*/ 895350 h 2787650"/>
              <a:gd name="connsiteX16" fmla="*/ 9561 w 4121223"/>
              <a:gd name="connsiteY16" fmla="*/ 1193800 h 2787650"/>
              <a:gd name="connsiteX17" fmla="*/ 31786 w 4121223"/>
              <a:gd name="connsiteY17" fmla="*/ 1228725 h 2787650"/>
              <a:gd name="connsiteX18" fmla="*/ 82586 w 4121223"/>
              <a:gd name="connsiteY18" fmla="*/ 1298575 h 2787650"/>
              <a:gd name="connsiteX19" fmla="*/ 120686 w 4121223"/>
              <a:gd name="connsiteY19" fmla="*/ 1343025 h 2787650"/>
              <a:gd name="connsiteX20" fmla="*/ 171486 w 4121223"/>
              <a:gd name="connsiteY20" fmla="*/ 1384300 h 2787650"/>
              <a:gd name="connsiteX21" fmla="*/ 273086 w 4121223"/>
              <a:gd name="connsiteY21" fmla="*/ 1435100 h 2787650"/>
              <a:gd name="connsiteX22" fmla="*/ 311186 w 4121223"/>
              <a:gd name="connsiteY22" fmla="*/ 1438275 h 2787650"/>
              <a:gd name="connsiteX23" fmla="*/ 377861 w 4121223"/>
              <a:gd name="connsiteY23" fmla="*/ 1457325 h 2787650"/>
              <a:gd name="connsiteX24" fmla="*/ 584236 w 4121223"/>
              <a:gd name="connsiteY24" fmla="*/ 1508125 h 2787650"/>
              <a:gd name="connsiteX25" fmla="*/ 603286 w 4121223"/>
              <a:gd name="connsiteY25" fmla="*/ 1520825 h 2787650"/>
              <a:gd name="connsiteX26" fmla="*/ 612811 w 4121223"/>
              <a:gd name="connsiteY26" fmla="*/ 1530350 h 2787650"/>
              <a:gd name="connsiteX27" fmla="*/ 628686 w 4121223"/>
              <a:gd name="connsiteY27" fmla="*/ 1536700 h 2787650"/>
              <a:gd name="connsiteX28" fmla="*/ 657261 w 4121223"/>
              <a:gd name="connsiteY28" fmla="*/ 1552575 h 2787650"/>
              <a:gd name="connsiteX29" fmla="*/ 704886 w 4121223"/>
              <a:gd name="connsiteY29" fmla="*/ 1609725 h 2787650"/>
              <a:gd name="connsiteX30" fmla="*/ 695361 w 4121223"/>
              <a:gd name="connsiteY30" fmla="*/ 1911350 h 2787650"/>
              <a:gd name="connsiteX31" fmla="*/ 660436 w 4121223"/>
              <a:gd name="connsiteY31" fmla="*/ 1930400 h 2787650"/>
              <a:gd name="connsiteX32" fmla="*/ 581061 w 4121223"/>
              <a:gd name="connsiteY32" fmla="*/ 1952625 h 2787650"/>
              <a:gd name="connsiteX33" fmla="*/ 536611 w 4121223"/>
              <a:gd name="connsiteY33" fmla="*/ 1968500 h 2787650"/>
              <a:gd name="connsiteX34" fmla="*/ 495336 w 4121223"/>
              <a:gd name="connsiteY34" fmla="*/ 1981200 h 2787650"/>
              <a:gd name="connsiteX35" fmla="*/ 406436 w 4121223"/>
              <a:gd name="connsiteY35" fmla="*/ 2022475 h 2787650"/>
              <a:gd name="connsiteX36" fmla="*/ 371511 w 4121223"/>
              <a:gd name="connsiteY36" fmla="*/ 2038350 h 2787650"/>
              <a:gd name="connsiteX37" fmla="*/ 320711 w 4121223"/>
              <a:gd name="connsiteY37" fmla="*/ 2066925 h 2787650"/>
              <a:gd name="connsiteX38" fmla="*/ 263561 w 4121223"/>
              <a:gd name="connsiteY38" fmla="*/ 2114550 h 2787650"/>
              <a:gd name="connsiteX39" fmla="*/ 247686 w 4121223"/>
              <a:gd name="connsiteY39" fmla="*/ 2139950 h 2787650"/>
              <a:gd name="connsiteX40" fmla="*/ 219111 w 4121223"/>
              <a:gd name="connsiteY40" fmla="*/ 2174875 h 2787650"/>
              <a:gd name="connsiteX41" fmla="*/ 203236 w 4121223"/>
              <a:gd name="connsiteY41" fmla="*/ 2209800 h 2787650"/>
              <a:gd name="connsiteX42" fmla="*/ 177836 w 4121223"/>
              <a:gd name="connsiteY42" fmla="*/ 2301875 h 2787650"/>
              <a:gd name="connsiteX43" fmla="*/ 181011 w 4121223"/>
              <a:gd name="connsiteY43" fmla="*/ 2540000 h 2787650"/>
              <a:gd name="connsiteX44" fmla="*/ 190536 w 4121223"/>
              <a:gd name="connsiteY44" fmla="*/ 2568575 h 2787650"/>
              <a:gd name="connsiteX45" fmla="*/ 231811 w 4121223"/>
              <a:gd name="connsiteY45" fmla="*/ 2644775 h 2787650"/>
              <a:gd name="connsiteX46" fmla="*/ 257211 w 4121223"/>
              <a:gd name="connsiteY46" fmla="*/ 2679700 h 2787650"/>
              <a:gd name="connsiteX47" fmla="*/ 288961 w 4121223"/>
              <a:gd name="connsiteY47" fmla="*/ 2689225 h 2787650"/>
              <a:gd name="connsiteX48" fmla="*/ 342936 w 4121223"/>
              <a:gd name="connsiteY48" fmla="*/ 2720975 h 2787650"/>
              <a:gd name="connsiteX49" fmla="*/ 457236 w 4121223"/>
              <a:gd name="connsiteY49" fmla="*/ 2736850 h 2787650"/>
              <a:gd name="connsiteX50" fmla="*/ 654086 w 4121223"/>
              <a:gd name="connsiteY50" fmla="*/ 2768600 h 2787650"/>
              <a:gd name="connsiteX51" fmla="*/ 844586 w 4121223"/>
              <a:gd name="connsiteY51" fmla="*/ 2787650 h 2787650"/>
              <a:gd name="connsiteX52" fmla="*/ 1660561 w 4121223"/>
              <a:gd name="connsiteY52" fmla="*/ 2784475 h 2787650"/>
              <a:gd name="connsiteX53" fmla="*/ 1778036 w 4121223"/>
              <a:gd name="connsiteY53" fmla="*/ 2771775 h 2787650"/>
              <a:gd name="connsiteX54" fmla="*/ 2343186 w 4121223"/>
              <a:gd name="connsiteY54" fmla="*/ 2765425 h 2787650"/>
              <a:gd name="connsiteX55" fmla="*/ 2400336 w 4121223"/>
              <a:gd name="connsiteY55" fmla="*/ 2762250 h 2787650"/>
              <a:gd name="connsiteX56" fmla="*/ 2568611 w 4121223"/>
              <a:gd name="connsiteY56" fmla="*/ 2743200 h 2787650"/>
              <a:gd name="connsiteX57" fmla="*/ 2848011 w 4121223"/>
              <a:gd name="connsiteY57" fmla="*/ 2727325 h 2787650"/>
              <a:gd name="connsiteX58" fmla="*/ 3048036 w 4121223"/>
              <a:gd name="connsiteY58" fmla="*/ 2708275 h 2787650"/>
              <a:gd name="connsiteX59" fmla="*/ 3381411 w 4121223"/>
              <a:gd name="connsiteY59" fmla="*/ 2701925 h 2787650"/>
              <a:gd name="connsiteX60" fmla="*/ 3749711 w 4121223"/>
              <a:gd name="connsiteY60" fmla="*/ 2682875 h 2787650"/>
              <a:gd name="connsiteX61" fmla="*/ 3790986 w 4121223"/>
              <a:gd name="connsiteY61" fmla="*/ 2676525 h 2787650"/>
              <a:gd name="connsiteX62" fmla="*/ 3829086 w 4121223"/>
              <a:gd name="connsiteY62" fmla="*/ 2663825 h 2787650"/>
              <a:gd name="connsiteX63" fmla="*/ 3867186 w 4121223"/>
              <a:gd name="connsiteY63" fmla="*/ 2660650 h 2787650"/>
              <a:gd name="connsiteX64" fmla="*/ 3946561 w 4121223"/>
              <a:gd name="connsiteY64" fmla="*/ 2632075 h 2787650"/>
              <a:gd name="connsiteX65" fmla="*/ 3975136 w 4121223"/>
              <a:gd name="connsiteY65" fmla="*/ 2603500 h 2787650"/>
              <a:gd name="connsiteX66" fmla="*/ 4003711 w 4121223"/>
              <a:gd name="connsiteY66" fmla="*/ 2581275 h 2787650"/>
              <a:gd name="connsiteX67" fmla="*/ 4051336 w 4121223"/>
              <a:gd name="connsiteY67" fmla="*/ 2498725 h 2787650"/>
              <a:gd name="connsiteX68" fmla="*/ 4067211 w 4121223"/>
              <a:gd name="connsiteY68" fmla="*/ 2457450 h 2787650"/>
              <a:gd name="connsiteX69" fmla="*/ 4073561 w 4121223"/>
              <a:gd name="connsiteY69" fmla="*/ 2419350 h 2787650"/>
              <a:gd name="connsiteX70" fmla="*/ 4095786 w 4121223"/>
              <a:gd name="connsiteY70" fmla="*/ 2371725 h 2787650"/>
              <a:gd name="connsiteX71" fmla="*/ 4111661 w 4121223"/>
              <a:gd name="connsiteY71" fmla="*/ 2327275 h 2787650"/>
              <a:gd name="connsiteX72" fmla="*/ 4114836 w 4121223"/>
              <a:gd name="connsiteY72" fmla="*/ 1943100 h 2787650"/>
              <a:gd name="connsiteX73" fmla="*/ 4089436 w 4121223"/>
              <a:gd name="connsiteY73" fmla="*/ 1882775 h 2787650"/>
              <a:gd name="connsiteX74" fmla="*/ 4079911 w 4121223"/>
              <a:gd name="connsiteY74" fmla="*/ 1847850 h 2787650"/>
              <a:gd name="connsiteX75" fmla="*/ 4016411 w 4121223"/>
              <a:gd name="connsiteY75" fmla="*/ 1746250 h 2787650"/>
              <a:gd name="connsiteX76" fmla="*/ 3965611 w 4121223"/>
              <a:gd name="connsiteY76" fmla="*/ 1682750 h 2787650"/>
              <a:gd name="connsiteX77" fmla="*/ 3902111 w 4121223"/>
              <a:gd name="connsiteY77" fmla="*/ 1638300 h 2787650"/>
              <a:gd name="connsiteX78" fmla="*/ 3879886 w 4121223"/>
              <a:gd name="connsiteY78" fmla="*/ 1622425 h 2787650"/>
              <a:gd name="connsiteX79" fmla="*/ 3870361 w 4121223"/>
              <a:gd name="connsiteY79" fmla="*/ 1612900 h 2787650"/>
              <a:gd name="connsiteX80" fmla="*/ 3829086 w 4121223"/>
              <a:gd name="connsiteY80" fmla="*/ 1593850 h 2787650"/>
              <a:gd name="connsiteX81" fmla="*/ 3752886 w 4121223"/>
              <a:gd name="connsiteY81" fmla="*/ 1558925 h 2787650"/>
              <a:gd name="connsiteX82" fmla="*/ 3733836 w 4121223"/>
              <a:gd name="connsiteY82" fmla="*/ 1543050 h 2787650"/>
              <a:gd name="connsiteX83" fmla="*/ 3676686 w 4121223"/>
              <a:gd name="connsiteY83" fmla="*/ 1508125 h 2787650"/>
              <a:gd name="connsiteX84" fmla="*/ 3632236 w 4121223"/>
              <a:gd name="connsiteY84" fmla="*/ 1463675 h 2787650"/>
              <a:gd name="connsiteX85" fmla="*/ 3625886 w 4121223"/>
              <a:gd name="connsiteY85" fmla="*/ 1450975 h 2787650"/>
              <a:gd name="connsiteX86" fmla="*/ 3610011 w 4121223"/>
              <a:gd name="connsiteY86" fmla="*/ 1412875 h 2787650"/>
              <a:gd name="connsiteX87" fmla="*/ 3590961 w 4121223"/>
              <a:gd name="connsiteY87" fmla="*/ 1390650 h 2787650"/>
              <a:gd name="connsiteX88" fmla="*/ 3587786 w 4121223"/>
              <a:gd name="connsiteY88" fmla="*/ 1362075 h 2787650"/>
              <a:gd name="connsiteX89" fmla="*/ 3575086 w 4121223"/>
              <a:gd name="connsiteY89" fmla="*/ 1314450 h 2787650"/>
              <a:gd name="connsiteX90" fmla="*/ 3571911 w 4121223"/>
              <a:gd name="connsiteY90" fmla="*/ 866775 h 2787650"/>
              <a:gd name="connsiteX91" fmla="*/ 3559211 w 4121223"/>
              <a:gd name="connsiteY91" fmla="*/ 742950 h 2787650"/>
              <a:gd name="connsiteX92" fmla="*/ 3552861 w 4121223"/>
              <a:gd name="connsiteY92" fmla="*/ 714375 h 2787650"/>
              <a:gd name="connsiteX93" fmla="*/ 3546511 w 4121223"/>
              <a:gd name="connsiteY93" fmla="*/ 676275 h 2787650"/>
              <a:gd name="connsiteX94" fmla="*/ 3517936 w 4121223"/>
              <a:gd name="connsiteY94" fmla="*/ 615950 h 2787650"/>
              <a:gd name="connsiteX95" fmla="*/ 3492536 w 4121223"/>
              <a:gd name="connsiteY95" fmla="*/ 530225 h 2787650"/>
              <a:gd name="connsiteX96" fmla="*/ 3473486 w 4121223"/>
              <a:gd name="connsiteY96" fmla="*/ 501650 h 2787650"/>
              <a:gd name="connsiteX97" fmla="*/ 3457611 w 4121223"/>
              <a:gd name="connsiteY97" fmla="*/ 466725 h 2787650"/>
              <a:gd name="connsiteX98" fmla="*/ 3387761 w 4121223"/>
              <a:gd name="connsiteY98" fmla="*/ 387350 h 2787650"/>
              <a:gd name="connsiteX99" fmla="*/ 3295686 w 4121223"/>
              <a:gd name="connsiteY99" fmla="*/ 323850 h 2787650"/>
              <a:gd name="connsiteX100" fmla="*/ 3248061 w 4121223"/>
              <a:gd name="connsiteY100" fmla="*/ 285750 h 2787650"/>
              <a:gd name="connsiteX101" fmla="*/ 3194086 w 4121223"/>
              <a:gd name="connsiteY101" fmla="*/ 263525 h 2787650"/>
              <a:gd name="connsiteX102" fmla="*/ 3136936 w 4121223"/>
              <a:gd name="connsiteY102" fmla="*/ 234950 h 2787650"/>
              <a:gd name="connsiteX103" fmla="*/ 3067086 w 4121223"/>
              <a:gd name="connsiteY103" fmla="*/ 190500 h 2787650"/>
              <a:gd name="connsiteX104" fmla="*/ 3013111 w 4121223"/>
              <a:gd name="connsiteY104" fmla="*/ 168275 h 2787650"/>
              <a:gd name="connsiteX105" fmla="*/ 2955961 w 4121223"/>
              <a:gd name="connsiteY105" fmla="*/ 139700 h 2787650"/>
              <a:gd name="connsiteX106" fmla="*/ 2908336 w 4121223"/>
              <a:gd name="connsiteY106" fmla="*/ 120650 h 2787650"/>
              <a:gd name="connsiteX107" fmla="*/ 2771811 w 4121223"/>
              <a:gd name="connsiteY107" fmla="*/ 60325 h 2787650"/>
              <a:gd name="connsiteX108" fmla="*/ 2727361 w 4121223"/>
              <a:gd name="connsiteY108" fmla="*/ 53975 h 2787650"/>
              <a:gd name="connsiteX109" fmla="*/ 2660686 w 4121223"/>
              <a:gd name="connsiteY109" fmla="*/ 47625 h 2787650"/>
              <a:gd name="connsiteX110" fmla="*/ 2578136 w 4121223"/>
              <a:gd name="connsiteY110" fmla="*/ 34925 h 2787650"/>
              <a:gd name="connsiteX111" fmla="*/ 2330486 w 4121223"/>
              <a:gd name="connsiteY111" fmla="*/ 28575 h 2787650"/>
              <a:gd name="connsiteX112" fmla="*/ 2279686 w 4121223"/>
              <a:gd name="connsiteY112" fmla="*/ 22225 h 2787650"/>
              <a:gd name="connsiteX113" fmla="*/ 2149511 w 4121223"/>
              <a:gd name="connsiteY113" fmla="*/ 12700 h 2787650"/>
              <a:gd name="connsiteX114" fmla="*/ 1990761 w 4121223"/>
              <a:gd name="connsiteY114" fmla="*/ 0 h 2787650"/>
              <a:gd name="connsiteX115" fmla="*/ 1476411 w 4121223"/>
              <a:gd name="connsiteY115" fmla="*/ 6350 h 2787650"/>
              <a:gd name="connsiteX0" fmla="*/ 1476411 w 4121223"/>
              <a:gd name="connsiteY0" fmla="*/ 6350 h 2787650"/>
              <a:gd name="connsiteX1" fmla="*/ 1212886 w 4121223"/>
              <a:gd name="connsiteY1" fmla="*/ 53975 h 2787650"/>
              <a:gd name="connsiteX2" fmla="*/ 1158911 w 4121223"/>
              <a:gd name="connsiteY2" fmla="*/ 73025 h 2787650"/>
              <a:gd name="connsiteX3" fmla="*/ 990636 w 4121223"/>
              <a:gd name="connsiteY3" fmla="*/ 114300 h 2787650"/>
              <a:gd name="connsiteX4" fmla="*/ 777911 w 4121223"/>
              <a:gd name="connsiteY4" fmla="*/ 190500 h 2787650"/>
              <a:gd name="connsiteX5" fmla="*/ 587411 w 4121223"/>
              <a:gd name="connsiteY5" fmla="*/ 257175 h 2787650"/>
              <a:gd name="connsiteX6" fmla="*/ 511211 w 4121223"/>
              <a:gd name="connsiteY6" fmla="*/ 282575 h 2787650"/>
              <a:gd name="connsiteX7" fmla="*/ 282611 w 4121223"/>
              <a:gd name="connsiteY7" fmla="*/ 381000 h 2787650"/>
              <a:gd name="connsiteX8" fmla="*/ 181011 w 4121223"/>
              <a:gd name="connsiteY8" fmla="*/ 438150 h 2787650"/>
              <a:gd name="connsiteX9" fmla="*/ 152436 w 4121223"/>
              <a:gd name="connsiteY9" fmla="*/ 476250 h 2787650"/>
              <a:gd name="connsiteX10" fmla="*/ 111161 w 4121223"/>
              <a:gd name="connsiteY10" fmla="*/ 523875 h 2787650"/>
              <a:gd name="connsiteX11" fmla="*/ 41311 w 4121223"/>
              <a:gd name="connsiteY11" fmla="*/ 685800 h 2787650"/>
              <a:gd name="connsiteX12" fmla="*/ 22261 w 4121223"/>
              <a:gd name="connsiteY12" fmla="*/ 720725 h 2787650"/>
              <a:gd name="connsiteX13" fmla="*/ 6386 w 4121223"/>
              <a:gd name="connsiteY13" fmla="*/ 857250 h 2787650"/>
              <a:gd name="connsiteX14" fmla="*/ 36 w 4121223"/>
              <a:gd name="connsiteY14" fmla="*/ 895350 h 2787650"/>
              <a:gd name="connsiteX15" fmla="*/ 9561 w 4121223"/>
              <a:gd name="connsiteY15" fmla="*/ 1193800 h 2787650"/>
              <a:gd name="connsiteX16" fmla="*/ 31786 w 4121223"/>
              <a:gd name="connsiteY16" fmla="*/ 1228725 h 2787650"/>
              <a:gd name="connsiteX17" fmla="*/ 82586 w 4121223"/>
              <a:gd name="connsiteY17" fmla="*/ 1298575 h 2787650"/>
              <a:gd name="connsiteX18" fmla="*/ 120686 w 4121223"/>
              <a:gd name="connsiteY18" fmla="*/ 1343025 h 2787650"/>
              <a:gd name="connsiteX19" fmla="*/ 171486 w 4121223"/>
              <a:gd name="connsiteY19" fmla="*/ 1384300 h 2787650"/>
              <a:gd name="connsiteX20" fmla="*/ 273086 w 4121223"/>
              <a:gd name="connsiteY20" fmla="*/ 1435100 h 2787650"/>
              <a:gd name="connsiteX21" fmla="*/ 311186 w 4121223"/>
              <a:gd name="connsiteY21" fmla="*/ 1438275 h 2787650"/>
              <a:gd name="connsiteX22" fmla="*/ 377861 w 4121223"/>
              <a:gd name="connsiteY22" fmla="*/ 1457325 h 2787650"/>
              <a:gd name="connsiteX23" fmla="*/ 584236 w 4121223"/>
              <a:gd name="connsiteY23" fmla="*/ 1508125 h 2787650"/>
              <a:gd name="connsiteX24" fmla="*/ 603286 w 4121223"/>
              <a:gd name="connsiteY24" fmla="*/ 1520825 h 2787650"/>
              <a:gd name="connsiteX25" fmla="*/ 612811 w 4121223"/>
              <a:gd name="connsiteY25" fmla="*/ 1530350 h 2787650"/>
              <a:gd name="connsiteX26" fmla="*/ 628686 w 4121223"/>
              <a:gd name="connsiteY26" fmla="*/ 1536700 h 2787650"/>
              <a:gd name="connsiteX27" fmla="*/ 657261 w 4121223"/>
              <a:gd name="connsiteY27" fmla="*/ 1552575 h 2787650"/>
              <a:gd name="connsiteX28" fmla="*/ 704886 w 4121223"/>
              <a:gd name="connsiteY28" fmla="*/ 1609725 h 2787650"/>
              <a:gd name="connsiteX29" fmla="*/ 695361 w 4121223"/>
              <a:gd name="connsiteY29" fmla="*/ 1911350 h 2787650"/>
              <a:gd name="connsiteX30" fmla="*/ 660436 w 4121223"/>
              <a:gd name="connsiteY30" fmla="*/ 1930400 h 2787650"/>
              <a:gd name="connsiteX31" fmla="*/ 581061 w 4121223"/>
              <a:gd name="connsiteY31" fmla="*/ 1952625 h 2787650"/>
              <a:gd name="connsiteX32" fmla="*/ 536611 w 4121223"/>
              <a:gd name="connsiteY32" fmla="*/ 1968500 h 2787650"/>
              <a:gd name="connsiteX33" fmla="*/ 495336 w 4121223"/>
              <a:gd name="connsiteY33" fmla="*/ 1981200 h 2787650"/>
              <a:gd name="connsiteX34" fmla="*/ 406436 w 4121223"/>
              <a:gd name="connsiteY34" fmla="*/ 2022475 h 2787650"/>
              <a:gd name="connsiteX35" fmla="*/ 371511 w 4121223"/>
              <a:gd name="connsiteY35" fmla="*/ 2038350 h 2787650"/>
              <a:gd name="connsiteX36" fmla="*/ 320711 w 4121223"/>
              <a:gd name="connsiteY36" fmla="*/ 2066925 h 2787650"/>
              <a:gd name="connsiteX37" fmla="*/ 263561 w 4121223"/>
              <a:gd name="connsiteY37" fmla="*/ 2114550 h 2787650"/>
              <a:gd name="connsiteX38" fmla="*/ 247686 w 4121223"/>
              <a:gd name="connsiteY38" fmla="*/ 2139950 h 2787650"/>
              <a:gd name="connsiteX39" fmla="*/ 219111 w 4121223"/>
              <a:gd name="connsiteY39" fmla="*/ 2174875 h 2787650"/>
              <a:gd name="connsiteX40" fmla="*/ 203236 w 4121223"/>
              <a:gd name="connsiteY40" fmla="*/ 2209800 h 2787650"/>
              <a:gd name="connsiteX41" fmla="*/ 177836 w 4121223"/>
              <a:gd name="connsiteY41" fmla="*/ 2301875 h 2787650"/>
              <a:gd name="connsiteX42" fmla="*/ 181011 w 4121223"/>
              <a:gd name="connsiteY42" fmla="*/ 2540000 h 2787650"/>
              <a:gd name="connsiteX43" fmla="*/ 190536 w 4121223"/>
              <a:gd name="connsiteY43" fmla="*/ 2568575 h 2787650"/>
              <a:gd name="connsiteX44" fmla="*/ 231811 w 4121223"/>
              <a:gd name="connsiteY44" fmla="*/ 2644775 h 2787650"/>
              <a:gd name="connsiteX45" fmla="*/ 257211 w 4121223"/>
              <a:gd name="connsiteY45" fmla="*/ 2679700 h 2787650"/>
              <a:gd name="connsiteX46" fmla="*/ 288961 w 4121223"/>
              <a:gd name="connsiteY46" fmla="*/ 2689225 h 2787650"/>
              <a:gd name="connsiteX47" fmla="*/ 342936 w 4121223"/>
              <a:gd name="connsiteY47" fmla="*/ 2720975 h 2787650"/>
              <a:gd name="connsiteX48" fmla="*/ 457236 w 4121223"/>
              <a:gd name="connsiteY48" fmla="*/ 2736850 h 2787650"/>
              <a:gd name="connsiteX49" fmla="*/ 654086 w 4121223"/>
              <a:gd name="connsiteY49" fmla="*/ 2768600 h 2787650"/>
              <a:gd name="connsiteX50" fmla="*/ 844586 w 4121223"/>
              <a:gd name="connsiteY50" fmla="*/ 2787650 h 2787650"/>
              <a:gd name="connsiteX51" fmla="*/ 1660561 w 4121223"/>
              <a:gd name="connsiteY51" fmla="*/ 2784475 h 2787650"/>
              <a:gd name="connsiteX52" fmla="*/ 1778036 w 4121223"/>
              <a:gd name="connsiteY52" fmla="*/ 2771775 h 2787650"/>
              <a:gd name="connsiteX53" fmla="*/ 2343186 w 4121223"/>
              <a:gd name="connsiteY53" fmla="*/ 2765425 h 2787650"/>
              <a:gd name="connsiteX54" fmla="*/ 2400336 w 4121223"/>
              <a:gd name="connsiteY54" fmla="*/ 2762250 h 2787650"/>
              <a:gd name="connsiteX55" fmla="*/ 2568611 w 4121223"/>
              <a:gd name="connsiteY55" fmla="*/ 2743200 h 2787650"/>
              <a:gd name="connsiteX56" fmla="*/ 2848011 w 4121223"/>
              <a:gd name="connsiteY56" fmla="*/ 2727325 h 2787650"/>
              <a:gd name="connsiteX57" fmla="*/ 3048036 w 4121223"/>
              <a:gd name="connsiteY57" fmla="*/ 2708275 h 2787650"/>
              <a:gd name="connsiteX58" fmla="*/ 3381411 w 4121223"/>
              <a:gd name="connsiteY58" fmla="*/ 2701925 h 2787650"/>
              <a:gd name="connsiteX59" fmla="*/ 3749711 w 4121223"/>
              <a:gd name="connsiteY59" fmla="*/ 2682875 h 2787650"/>
              <a:gd name="connsiteX60" fmla="*/ 3790986 w 4121223"/>
              <a:gd name="connsiteY60" fmla="*/ 2676525 h 2787650"/>
              <a:gd name="connsiteX61" fmla="*/ 3829086 w 4121223"/>
              <a:gd name="connsiteY61" fmla="*/ 2663825 h 2787650"/>
              <a:gd name="connsiteX62" fmla="*/ 3867186 w 4121223"/>
              <a:gd name="connsiteY62" fmla="*/ 2660650 h 2787650"/>
              <a:gd name="connsiteX63" fmla="*/ 3946561 w 4121223"/>
              <a:gd name="connsiteY63" fmla="*/ 2632075 h 2787650"/>
              <a:gd name="connsiteX64" fmla="*/ 3975136 w 4121223"/>
              <a:gd name="connsiteY64" fmla="*/ 2603500 h 2787650"/>
              <a:gd name="connsiteX65" fmla="*/ 4003711 w 4121223"/>
              <a:gd name="connsiteY65" fmla="*/ 2581275 h 2787650"/>
              <a:gd name="connsiteX66" fmla="*/ 4051336 w 4121223"/>
              <a:gd name="connsiteY66" fmla="*/ 2498725 h 2787650"/>
              <a:gd name="connsiteX67" fmla="*/ 4067211 w 4121223"/>
              <a:gd name="connsiteY67" fmla="*/ 2457450 h 2787650"/>
              <a:gd name="connsiteX68" fmla="*/ 4073561 w 4121223"/>
              <a:gd name="connsiteY68" fmla="*/ 2419350 h 2787650"/>
              <a:gd name="connsiteX69" fmla="*/ 4095786 w 4121223"/>
              <a:gd name="connsiteY69" fmla="*/ 2371725 h 2787650"/>
              <a:gd name="connsiteX70" fmla="*/ 4111661 w 4121223"/>
              <a:gd name="connsiteY70" fmla="*/ 2327275 h 2787650"/>
              <a:gd name="connsiteX71" fmla="*/ 4114836 w 4121223"/>
              <a:gd name="connsiteY71" fmla="*/ 1943100 h 2787650"/>
              <a:gd name="connsiteX72" fmla="*/ 4089436 w 4121223"/>
              <a:gd name="connsiteY72" fmla="*/ 1882775 h 2787650"/>
              <a:gd name="connsiteX73" fmla="*/ 4079911 w 4121223"/>
              <a:gd name="connsiteY73" fmla="*/ 1847850 h 2787650"/>
              <a:gd name="connsiteX74" fmla="*/ 4016411 w 4121223"/>
              <a:gd name="connsiteY74" fmla="*/ 1746250 h 2787650"/>
              <a:gd name="connsiteX75" fmla="*/ 3965611 w 4121223"/>
              <a:gd name="connsiteY75" fmla="*/ 1682750 h 2787650"/>
              <a:gd name="connsiteX76" fmla="*/ 3902111 w 4121223"/>
              <a:gd name="connsiteY76" fmla="*/ 1638300 h 2787650"/>
              <a:gd name="connsiteX77" fmla="*/ 3879886 w 4121223"/>
              <a:gd name="connsiteY77" fmla="*/ 1622425 h 2787650"/>
              <a:gd name="connsiteX78" fmla="*/ 3870361 w 4121223"/>
              <a:gd name="connsiteY78" fmla="*/ 1612900 h 2787650"/>
              <a:gd name="connsiteX79" fmla="*/ 3829086 w 4121223"/>
              <a:gd name="connsiteY79" fmla="*/ 1593850 h 2787650"/>
              <a:gd name="connsiteX80" fmla="*/ 3752886 w 4121223"/>
              <a:gd name="connsiteY80" fmla="*/ 1558925 h 2787650"/>
              <a:gd name="connsiteX81" fmla="*/ 3733836 w 4121223"/>
              <a:gd name="connsiteY81" fmla="*/ 1543050 h 2787650"/>
              <a:gd name="connsiteX82" fmla="*/ 3676686 w 4121223"/>
              <a:gd name="connsiteY82" fmla="*/ 1508125 h 2787650"/>
              <a:gd name="connsiteX83" fmla="*/ 3632236 w 4121223"/>
              <a:gd name="connsiteY83" fmla="*/ 1463675 h 2787650"/>
              <a:gd name="connsiteX84" fmla="*/ 3625886 w 4121223"/>
              <a:gd name="connsiteY84" fmla="*/ 1450975 h 2787650"/>
              <a:gd name="connsiteX85" fmla="*/ 3610011 w 4121223"/>
              <a:gd name="connsiteY85" fmla="*/ 1412875 h 2787650"/>
              <a:gd name="connsiteX86" fmla="*/ 3590961 w 4121223"/>
              <a:gd name="connsiteY86" fmla="*/ 1390650 h 2787650"/>
              <a:gd name="connsiteX87" fmla="*/ 3587786 w 4121223"/>
              <a:gd name="connsiteY87" fmla="*/ 1362075 h 2787650"/>
              <a:gd name="connsiteX88" fmla="*/ 3575086 w 4121223"/>
              <a:gd name="connsiteY88" fmla="*/ 1314450 h 2787650"/>
              <a:gd name="connsiteX89" fmla="*/ 3571911 w 4121223"/>
              <a:gd name="connsiteY89" fmla="*/ 866775 h 2787650"/>
              <a:gd name="connsiteX90" fmla="*/ 3559211 w 4121223"/>
              <a:gd name="connsiteY90" fmla="*/ 742950 h 2787650"/>
              <a:gd name="connsiteX91" fmla="*/ 3552861 w 4121223"/>
              <a:gd name="connsiteY91" fmla="*/ 714375 h 2787650"/>
              <a:gd name="connsiteX92" fmla="*/ 3546511 w 4121223"/>
              <a:gd name="connsiteY92" fmla="*/ 676275 h 2787650"/>
              <a:gd name="connsiteX93" fmla="*/ 3517936 w 4121223"/>
              <a:gd name="connsiteY93" fmla="*/ 615950 h 2787650"/>
              <a:gd name="connsiteX94" fmla="*/ 3492536 w 4121223"/>
              <a:gd name="connsiteY94" fmla="*/ 530225 h 2787650"/>
              <a:gd name="connsiteX95" fmla="*/ 3473486 w 4121223"/>
              <a:gd name="connsiteY95" fmla="*/ 501650 h 2787650"/>
              <a:gd name="connsiteX96" fmla="*/ 3457611 w 4121223"/>
              <a:gd name="connsiteY96" fmla="*/ 466725 h 2787650"/>
              <a:gd name="connsiteX97" fmla="*/ 3387761 w 4121223"/>
              <a:gd name="connsiteY97" fmla="*/ 387350 h 2787650"/>
              <a:gd name="connsiteX98" fmla="*/ 3295686 w 4121223"/>
              <a:gd name="connsiteY98" fmla="*/ 323850 h 2787650"/>
              <a:gd name="connsiteX99" fmla="*/ 3248061 w 4121223"/>
              <a:gd name="connsiteY99" fmla="*/ 285750 h 2787650"/>
              <a:gd name="connsiteX100" fmla="*/ 3194086 w 4121223"/>
              <a:gd name="connsiteY100" fmla="*/ 263525 h 2787650"/>
              <a:gd name="connsiteX101" fmla="*/ 3136936 w 4121223"/>
              <a:gd name="connsiteY101" fmla="*/ 234950 h 2787650"/>
              <a:gd name="connsiteX102" fmla="*/ 3067086 w 4121223"/>
              <a:gd name="connsiteY102" fmla="*/ 190500 h 2787650"/>
              <a:gd name="connsiteX103" fmla="*/ 3013111 w 4121223"/>
              <a:gd name="connsiteY103" fmla="*/ 168275 h 2787650"/>
              <a:gd name="connsiteX104" fmla="*/ 2955961 w 4121223"/>
              <a:gd name="connsiteY104" fmla="*/ 139700 h 2787650"/>
              <a:gd name="connsiteX105" fmla="*/ 2908336 w 4121223"/>
              <a:gd name="connsiteY105" fmla="*/ 120650 h 2787650"/>
              <a:gd name="connsiteX106" fmla="*/ 2771811 w 4121223"/>
              <a:gd name="connsiteY106" fmla="*/ 60325 h 2787650"/>
              <a:gd name="connsiteX107" fmla="*/ 2727361 w 4121223"/>
              <a:gd name="connsiteY107" fmla="*/ 53975 h 2787650"/>
              <a:gd name="connsiteX108" fmla="*/ 2660686 w 4121223"/>
              <a:gd name="connsiteY108" fmla="*/ 47625 h 2787650"/>
              <a:gd name="connsiteX109" fmla="*/ 2578136 w 4121223"/>
              <a:gd name="connsiteY109" fmla="*/ 34925 h 2787650"/>
              <a:gd name="connsiteX110" fmla="*/ 2330486 w 4121223"/>
              <a:gd name="connsiteY110" fmla="*/ 28575 h 2787650"/>
              <a:gd name="connsiteX111" fmla="*/ 2279686 w 4121223"/>
              <a:gd name="connsiteY111" fmla="*/ 22225 h 2787650"/>
              <a:gd name="connsiteX112" fmla="*/ 2149511 w 4121223"/>
              <a:gd name="connsiteY112" fmla="*/ 12700 h 2787650"/>
              <a:gd name="connsiteX113" fmla="*/ 1990761 w 4121223"/>
              <a:gd name="connsiteY113" fmla="*/ 0 h 2787650"/>
              <a:gd name="connsiteX114" fmla="*/ 1476411 w 4121223"/>
              <a:gd name="connsiteY114" fmla="*/ 6350 h 2787650"/>
              <a:gd name="connsiteX0" fmla="*/ 1499857 w 4121223"/>
              <a:gd name="connsiteY0" fmla="*/ 6350 h 2787650"/>
              <a:gd name="connsiteX1" fmla="*/ 1212886 w 4121223"/>
              <a:gd name="connsiteY1" fmla="*/ 53975 h 2787650"/>
              <a:gd name="connsiteX2" fmla="*/ 1158911 w 4121223"/>
              <a:gd name="connsiteY2" fmla="*/ 73025 h 2787650"/>
              <a:gd name="connsiteX3" fmla="*/ 990636 w 4121223"/>
              <a:gd name="connsiteY3" fmla="*/ 114300 h 2787650"/>
              <a:gd name="connsiteX4" fmla="*/ 777911 w 4121223"/>
              <a:gd name="connsiteY4" fmla="*/ 190500 h 2787650"/>
              <a:gd name="connsiteX5" fmla="*/ 587411 w 4121223"/>
              <a:gd name="connsiteY5" fmla="*/ 257175 h 2787650"/>
              <a:gd name="connsiteX6" fmla="*/ 511211 w 4121223"/>
              <a:gd name="connsiteY6" fmla="*/ 282575 h 2787650"/>
              <a:gd name="connsiteX7" fmla="*/ 282611 w 4121223"/>
              <a:gd name="connsiteY7" fmla="*/ 381000 h 2787650"/>
              <a:gd name="connsiteX8" fmla="*/ 181011 w 4121223"/>
              <a:gd name="connsiteY8" fmla="*/ 438150 h 2787650"/>
              <a:gd name="connsiteX9" fmla="*/ 152436 w 4121223"/>
              <a:gd name="connsiteY9" fmla="*/ 476250 h 2787650"/>
              <a:gd name="connsiteX10" fmla="*/ 111161 w 4121223"/>
              <a:gd name="connsiteY10" fmla="*/ 523875 h 2787650"/>
              <a:gd name="connsiteX11" fmla="*/ 41311 w 4121223"/>
              <a:gd name="connsiteY11" fmla="*/ 685800 h 2787650"/>
              <a:gd name="connsiteX12" fmla="*/ 22261 w 4121223"/>
              <a:gd name="connsiteY12" fmla="*/ 720725 h 2787650"/>
              <a:gd name="connsiteX13" fmla="*/ 6386 w 4121223"/>
              <a:gd name="connsiteY13" fmla="*/ 857250 h 2787650"/>
              <a:gd name="connsiteX14" fmla="*/ 36 w 4121223"/>
              <a:gd name="connsiteY14" fmla="*/ 895350 h 2787650"/>
              <a:gd name="connsiteX15" fmla="*/ 9561 w 4121223"/>
              <a:gd name="connsiteY15" fmla="*/ 1193800 h 2787650"/>
              <a:gd name="connsiteX16" fmla="*/ 31786 w 4121223"/>
              <a:gd name="connsiteY16" fmla="*/ 1228725 h 2787650"/>
              <a:gd name="connsiteX17" fmla="*/ 82586 w 4121223"/>
              <a:gd name="connsiteY17" fmla="*/ 1298575 h 2787650"/>
              <a:gd name="connsiteX18" fmla="*/ 120686 w 4121223"/>
              <a:gd name="connsiteY18" fmla="*/ 1343025 h 2787650"/>
              <a:gd name="connsiteX19" fmla="*/ 171486 w 4121223"/>
              <a:gd name="connsiteY19" fmla="*/ 1384300 h 2787650"/>
              <a:gd name="connsiteX20" fmla="*/ 273086 w 4121223"/>
              <a:gd name="connsiteY20" fmla="*/ 1435100 h 2787650"/>
              <a:gd name="connsiteX21" fmla="*/ 311186 w 4121223"/>
              <a:gd name="connsiteY21" fmla="*/ 1438275 h 2787650"/>
              <a:gd name="connsiteX22" fmla="*/ 377861 w 4121223"/>
              <a:gd name="connsiteY22" fmla="*/ 1457325 h 2787650"/>
              <a:gd name="connsiteX23" fmla="*/ 584236 w 4121223"/>
              <a:gd name="connsiteY23" fmla="*/ 1508125 h 2787650"/>
              <a:gd name="connsiteX24" fmla="*/ 603286 w 4121223"/>
              <a:gd name="connsiteY24" fmla="*/ 1520825 h 2787650"/>
              <a:gd name="connsiteX25" fmla="*/ 612811 w 4121223"/>
              <a:gd name="connsiteY25" fmla="*/ 1530350 h 2787650"/>
              <a:gd name="connsiteX26" fmla="*/ 628686 w 4121223"/>
              <a:gd name="connsiteY26" fmla="*/ 1536700 h 2787650"/>
              <a:gd name="connsiteX27" fmla="*/ 657261 w 4121223"/>
              <a:gd name="connsiteY27" fmla="*/ 1552575 h 2787650"/>
              <a:gd name="connsiteX28" fmla="*/ 704886 w 4121223"/>
              <a:gd name="connsiteY28" fmla="*/ 1609725 h 2787650"/>
              <a:gd name="connsiteX29" fmla="*/ 695361 w 4121223"/>
              <a:gd name="connsiteY29" fmla="*/ 1911350 h 2787650"/>
              <a:gd name="connsiteX30" fmla="*/ 660436 w 4121223"/>
              <a:gd name="connsiteY30" fmla="*/ 1930400 h 2787650"/>
              <a:gd name="connsiteX31" fmla="*/ 581061 w 4121223"/>
              <a:gd name="connsiteY31" fmla="*/ 1952625 h 2787650"/>
              <a:gd name="connsiteX32" fmla="*/ 536611 w 4121223"/>
              <a:gd name="connsiteY32" fmla="*/ 1968500 h 2787650"/>
              <a:gd name="connsiteX33" fmla="*/ 495336 w 4121223"/>
              <a:gd name="connsiteY33" fmla="*/ 1981200 h 2787650"/>
              <a:gd name="connsiteX34" fmla="*/ 406436 w 4121223"/>
              <a:gd name="connsiteY34" fmla="*/ 2022475 h 2787650"/>
              <a:gd name="connsiteX35" fmla="*/ 371511 w 4121223"/>
              <a:gd name="connsiteY35" fmla="*/ 2038350 h 2787650"/>
              <a:gd name="connsiteX36" fmla="*/ 320711 w 4121223"/>
              <a:gd name="connsiteY36" fmla="*/ 2066925 h 2787650"/>
              <a:gd name="connsiteX37" fmla="*/ 263561 w 4121223"/>
              <a:gd name="connsiteY37" fmla="*/ 2114550 h 2787650"/>
              <a:gd name="connsiteX38" fmla="*/ 247686 w 4121223"/>
              <a:gd name="connsiteY38" fmla="*/ 2139950 h 2787650"/>
              <a:gd name="connsiteX39" fmla="*/ 219111 w 4121223"/>
              <a:gd name="connsiteY39" fmla="*/ 2174875 h 2787650"/>
              <a:gd name="connsiteX40" fmla="*/ 203236 w 4121223"/>
              <a:gd name="connsiteY40" fmla="*/ 2209800 h 2787650"/>
              <a:gd name="connsiteX41" fmla="*/ 177836 w 4121223"/>
              <a:gd name="connsiteY41" fmla="*/ 2301875 h 2787650"/>
              <a:gd name="connsiteX42" fmla="*/ 181011 w 4121223"/>
              <a:gd name="connsiteY42" fmla="*/ 2540000 h 2787650"/>
              <a:gd name="connsiteX43" fmla="*/ 190536 w 4121223"/>
              <a:gd name="connsiteY43" fmla="*/ 2568575 h 2787650"/>
              <a:gd name="connsiteX44" fmla="*/ 231811 w 4121223"/>
              <a:gd name="connsiteY44" fmla="*/ 2644775 h 2787650"/>
              <a:gd name="connsiteX45" fmla="*/ 257211 w 4121223"/>
              <a:gd name="connsiteY45" fmla="*/ 2679700 h 2787650"/>
              <a:gd name="connsiteX46" fmla="*/ 288961 w 4121223"/>
              <a:gd name="connsiteY46" fmla="*/ 2689225 h 2787650"/>
              <a:gd name="connsiteX47" fmla="*/ 342936 w 4121223"/>
              <a:gd name="connsiteY47" fmla="*/ 2720975 h 2787650"/>
              <a:gd name="connsiteX48" fmla="*/ 457236 w 4121223"/>
              <a:gd name="connsiteY48" fmla="*/ 2736850 h 2787650"/>
              <a:gd name="connsiteX49" fmla="*/ 654086 w 4121223"/>
              <a:gd name="connsiteY49" fmla="*/ 2768600 h 2787650"/>
              <a:gd name="connsiteX50" fmla="*/ 844586 w 4121223"/>
              <a:gd name="connsiteY50" fmla="*/ 2787650 h 2787650"/>
              <a:gd name="connsiteX51" fmla="*/ 1660561 w 4121223"/>
              <a:gd name="connsiteY51" fmla="*/ 2784475 h 2787650"/>
              <a:gd name="connsiteX52" fmla="*/ 1778036 w 4121223"/>
              <a:gd name="connsiteY52" fmla="*/ 2771775 h 2787650"/>
              <a:gd name="connsiteX53" fmla="*/ 2343186 w 4121223"/>
              <a:gd name="connsiteY53" fmla="*/ 2765425 h 2787650"/>
              <a:gd name="connsiteX54" fmla="*/ 2400336 w 4121223"/>
              <a:gd name="connsiteY54" fmla="*/ 2762250 h 2787650"/>
              <a:gd name="connsiteX55" fmla="*/ 2568611 w 4121223"/>
              <a:gd name="connsiteY55" fmla="*/ 2743200 h 2787650"/>
              <a:gd name="connsiteX56" fmla="*/ 2848011 w 4121223"/>
              <a:gd name="connsiteY56" fmla="*/ 2727325 h 2787650"/>
              <a:gd name="connsiteX57" fmla="*/ 3048036 w 4121223"/>
              <a:gd name="connsiteY57" fmla="*/ 2708275 h 2787650"/>
              <a:gd name="connsiteX58" fmla="*/ 3381411 w 4121223"/>
              <a:gd name="connsiteY58" fmla="*/ 2701925 h 2787650"/>
              <a:gd name="connsiteX59" fmla="*/ 3749711 w 4121223"/>
              <a:gd name="connsiteY59" fmla="*/ 2682875 h 2787650"/>
              <a:gd name="connsiteX60" fmla="*/ 3790986 w 4121223"/>
              <a:gd name="connsiteY60" fmla="*/ 2676525 h 2787650"/>
              <a:gd name="connsiteX61" fmla="*/ 3829086 w 4121223"/>
              <a:gd name="connsiteY61" fmla="*/ 2663825 h 2787650"/>
              <a:gd name="connsiteX62" fmla="*/ 3867186 w 4121223"/>
              <a:gd name="connsiteY62" fmla="*/ 2660650 h 2787650"/>
              <a:gd name="connsiteX63" fmla="*/ 3946561 w 4121223"/>
              <a:gd name="connsiteY63" fmla="*/ 2632075 h 2787650"/>
              <a:gd name="connsiteX64" fmla="*/ 3975136 w 4121223"/>
              <a:gd name="connsiteY64" fmla="*/ 2603500 h 2787650"/>
              <a:gd name="connsiteX65" fmla="*/ 4003711 w 4121223"/>
              <a:gd name="connsiteY65" fmla="*/ 2581275 h 2787650"/>
              <a:gd name="connsiteX66" fmla="*/ 4051336 w 4121223"/>
              <a:gd name="connsiteY66" fmla="*/ 2498725 h 2787650"/>
              <a:gd name="connsiteX67" fmla="*/ 4067211 w 4121223"/>
              <a:gd name="connsiteY67" fmla="*/ 2457450 h 2787650"/>
              <a:gd name="connsiteX68" fmla="*/ 4073561 w 4121223"/>
              <a:gd name="connsiteY68" fmla="*/ 2419350 h 2787650"/>
              <a:gd name="connsiteX69" fmla="*/ 4095786 w 4121223"/>
              <a:gd name="connsiteY69" fmla="*/ 2371725 h 2787650"/>
              <a:gd name="connsiteX70" fmla="*/ 4111661 w 4121223"/>
              <a:gd name="connsiteY70" fmla="*/ 2327275 h 2787650"/>
              <a:gd name="connsiteX71" fmla="*/ 4114836 w 4121223"/>
              <a:gd name="connsiteY71" fmla="*/ 1943100 h 2787650"/>
              <a:gd name="connsiteX72" fmla="*/ 4089436 w 4121223"/>
              <a:gd name="connsiteY72" fmla="*/ 1882775 h 2787650"/>
              <a:gd name="connsiteX73" fmla="*/ 4079911 w 4121223"/>
              <a:gd name="connsiteY73" fmla="*/ 1847850 h 2787650"/>
              <a:gd name="connsiteX74" fmla="*/ 4016411 w 4121223"/>
              <a:gd name="connsiteY74" fmla="*/ 1746250 h 2787650"/>
              <a:gd name="connsiteX75" fmla="*/ 3965611 w 4121223"/>
              <a:gd name="connsiteY75" fmla="*/ 1682750 h 2787650"/>
              <a:gd name="connsiteX76" fmla="*/ 3902111 w 4121223"/>
              <a:gd name="connsiteY76" fmla="*/ 1638300 h 2787650"/>
              <a:gd name="connsiteX77" fmla="*/ 3879886 w 4121223"/>
              <a:gd name="connsiteY77" fmla="*/ 1622425 h 2787650"/>
              <a:gd name="connsiteX78" fmla="*/ 3870361 w 4121223"/>
              <a:gd name="connsiteY78" fmla="*/ 1612900 h 2787650"/>
              <a:gd name="connsiteX79" fmla="*/ 3829086 w 4121223"/>
              <a:gd name="connsiteY79" fmla="*/ 1593850 h 2787650"/>
              <a:gd name="connsiteX80" fmla="*/ 3752886 w 4121223"/>
              <a:gd name="connsiteY80" fmla="*/ 1558925 h 2787650"/>
              <a:gd name="connsiteX81" fmla="*/ 3733836 w 4121223"/>
              <a:gd name="connsiteY81" fmla="*/ 1543050 h 2787650"/>
              <a:gd name="connsiteX82" fmla="*/ 3676686 w 4121223"/>
              <a:gd name="connsiteY82" fmla="*/ 1508125 h 2787650"/>
              <a:gd name="connsiteX83" fmla="*/ 3632236 w 4121223"/>
              <a:gd name="connsiteY83" fmla="*/ 1463675 h 2787650"/>
              <a:gd name="connsiteX84" fmla="*/ 3625886 w 4121223"/>
              <a:gd name="connsiteY84" fmla="*/ 1450975 h 2787650"/>
              <a:gd name="connsiteX85" fmla="*/ 3610011 w 4121223"/>
              <a:gd name="connsiteY85" fmla="*/ 1412875 h 2787650"/>
              <a:gd name="connsiteX86" fmla="*/ 3590961 w 4121223"/>
              <a:gd name="connsiteY86" fmla="*/ 1390650 h 2787650"/>
              <a:gd name="connsiteX87" fmla="*/ 3587786 w 4121223"/>
              <a:gd name="connsiteY87" fmla="*/ 1362075 h 2787650"/>
              <a:gd name="connsiteX88" fmla="*/ 3575086 w 4121223"/>
              <a:gd name="connsiteY88" fmla="*/ 1314450 h 2787650"/>
              <a:gd name="connsiteX89" fmla="*/ 3571911 w 4121223"/>
              <a:gd name="connsiteY89" fmla="*/ 866775 h 2787650"/>
              <a:gd name="connsiteX90" fmla="*/ 3559211 w 4121223"/>
              <a:gd name="connsiteY90" fmla="*/ 742950 h 2787650"/>
              <a:gd name="connsiteX91" fmla="*/ 3552861 w 4121223"/>
              <a:gd name="connsiteY91" fmla="*/ 714375 h 2787650"/>
              <a:gd name="connsiteX92" fmla="*/ 3546511 w 4121223"/>
              <a:gd name="connsiteY92" fmla="*/ 676275 h 2787650"/>
              <a:gd name="connsiteX93" fmla="*/ 3517936 w 4121223"/>
              <a:gd name="connsiteY93" fmla="*/ 615950 h 2787650"/>
              <a:gd name="connsiteX94" fmla="*/ 3492536 w 4121223"/>
              <a:gd name="connsiteY94" fmla="*/ 530225 h 2787650"/>
              <a:gd name="connsiteX95" fmla="*/ 3473486 w 4121223"/>
              <a:gd name="connsiteY95" fmla="*/ 501650 h 2787650"/>
              <a:gd name="connsiteX96" fmla="*/ 3457611 w 4121223"/>
              <a:gd name="connsiteY96" fmla="*/ 466725 h 2787650"/>
              <a:gd name="connsiteX97" fmla="*/ 3387761 w 4121223"/>
              <a:gd name="connsiteY97" fmla="*/ 387350 h 2787650"/>
              <a:gd name="connsiteX98" fmla="*/ 3295686 w 4121223"/>
              <a:gd name="connsiteY98" fmla="*/ 323850 h 2787650"/>
              <a:gd name="connsiteX99" fmla="*/ 3248061 w 4121223"/>
              <a:gd name="connsiteY99" fmla="*/ 285750 h 2787650"/>
              <a:gd name="connsiteX100" fmla="*/ 3194086 w 4121223"/>
              <a:gd name="connsiteY100" fmla="*/ 263525 h 2787650"/>
              <a:gd name="connsiteX101" fmla="*/ 3136936 w 4121223"/>
              <a:gd name="connsiteY101" fmla="*/ 234950 h 2787650"/>
              <a:gd name="connsiteX102" fmla="*/ 3067086 w 4121223"/>
              <a:gd name="connsiteY102" fmla="*/ 190500 h 2787650"/>
              <a:gd name="connsiteX103" fmla="*/ 3013111 w 4121223"/>
              <a:gd name="connsiteY103" fmla="*/ 168275 h 2787650"/>
              <a:gd name="connsiteX104" fmla="*/ 2955961 w 4121223"/>
              <a:gd name="connsiteY104" fmla="*/ 139700 h 2787650"/>
              <a:gd name="connsiteX105" fmla="*/ 2908336 w 4121223"/>
              <a:gd name="connsiteY105" fmla="*/ 120650 h 2787650"/>
              <a:gd name="connsiteX106" fmla="*/ 2771811 w 4121223"/>
              <a:gd name="connsiteY106" fmla="*/ 60325 h 2787650"/>
              <a:gd name="connsiteX107" fmla="*/ 2727361 w 4121223"/>
              <a:gd name="connsiteY107" fmla="*/ 53975 h 2787650"/>
              <a:gd name="connsiteX108" fmla="*/ 2660686 w 4121223"/>
              <a:gd name="connsiteY108" fmla="*/ 47625 h 2787650"/>
              <a:gd name="connsiteX109" fmla="*/ 2578136 w 4121223"/>
              <a:gd name="connsiteY109" fmla="*/ 34925 h 2787650"/>
              <a:gd name="connsiteX110" fmla="*/ 2330486 w 4121223"/>
              <a:gd name="connsiteY110" fmla="*/ 28575 h 2787650"/>
              <a:gd name="connsiteX111" fmla="*/ 2279686 w 4121223"/>
              <a:gd name="connsiteY111" fmla="*/ 22225 h 2787650"/>
              <a:gd name="connsiteX112" fmla="*/ 2149511 w 4121223"/>
              <a:gd name="connsiteY112" fmla="*/ 12700 h 2787650"/>
              <a:gd name="connsiteX113" fmla="*/ 1990761 w 4121223"/>
              <a:gd name="connsiteY113" fmla="*/ 0 h 2787650"/>
              <a:gd name="connsiteX114" fmla="*/ 1499857 w 4121223"/>
              <a:gd name="connsiteY114" fmla="*/ 6350 h 2787650"/>
              <a:gd name="connsiteX0" fmla="*/ 1499857 w 4121223"/>
              <a:gd name="connsiteY0" fmla="*/ 6350 h 2787650"/>
              <a:gd name="connsiteX1" fmla="*/ 1212886 w 4121223"/>
              <a:gd name="connsiteY1" fmla="*/ 53975 h 2787650"/>
              <a:gd name="connsiteX2" fmla="*/ 990636 w 4121223"/>
              <a:gd name="connsiteY2" fmla="*/ 114300 h 2787650"/>
              <a:gd name="connsiteX3" fmla="*/ 777911 w 4121223"/>
              <a:gd name="connsiteY3" fmla="*/ 190500 h 2787650"/>
              <a:gd name="connsiteX4" fmla="*/ 587411 w 4121223"/>
              <a:gd name="connsiteY4" fmla="*/ 257175 h 2787650"/>
              <a:gd name="connsiteX5" fmla="*/ 511211 w 4121223"/>
              <a:gd name="connsiteY5" fmla="*/ 282575 h 2787650"/>
              <a:gd name="connsiteX6" fmla="*/ 282611 w 4121223"/>
              <a:gd name="connsiteY6" fmla="*/ 381000 h 2787650"/>
              <a:gd name="connsiteX7" fmla="*/ 181011 w 4121223"/>
              <a:gd name="connsiteY7" fmla="*/ 438150 h 2787650"/>
              <a:gd name="connsiteX8" fmla="*/ 152436 w 4121223"/>
              <a:gd name="connsiteY8" fmla="*/ 476250 h 2787650"/>
              <a:gd name="connsiteX9" fmla="*/ 111161 w 4121223"/>
              <a:gd name="connsiteY9" fmla="*/ 523875 h 2787650"/>
              <a:gd name="connsiteX10" fmla="*/ 41311 w 4121223"/>
              <a:gd name="connsiteY10" fmla="*/ 685800 h 2787650"/>
              <a:gd name="connsiteX11" fmla="*/ 22261 w 4121223"/>
              <a:gd name="connsiteY11" fmla="*/ 720725 h 2787650"/>
              <a:gd name="connsiteX12" fmla="*/ 6386 w 4121223"/>
              <a:gd name="connsiteY12" fmla="*/ 857250 h 2787650"/>
              <a:gd name="connsiteX13" fmla="*/ 36 w 4121223"/>
              <a:gd name="connsiteY13" fmla="*/ 895350 h 2787650"/>
              <a:gd name="connsiteX14" fmla="*/ 9561 w 4121223"/>
              <a:gd name="connsiteY14" fmla="*/ 1193800 h 2787650"/>
              <a:gd name="connsiteX15" fmla="*/ 31786 w 4121223"/>
              <a:gd name="connsiteY15" fmla="*/ 1228725 h 2787650"/>
              <a:gd name="connsiteX16" fmla="*/ 82586 w 4121223"/>
              <a:gd name="connsiteY16" fmla="*/ 1298575 h 2787650"/>
              <a:gd name="connsiteX17" fmla="*/ 120686 w 4121223"/>
              <a:gd name="connsiteY17" fmla="*/ 1343025 h 2787650"/>
              <a:gd name="connsiteX18" fmla="*/ 171486 w 4121223"/>
              <a:gd name="connsiteY18" fmla="*/ 1384300 h 2787650"/>
              <a:gd name="connsiteX19" fmla="*/ 273086 w 4121223"/>
              <a:gd name="connsiteY19" fmla="*/ 1435100 h 2787650"/>
              <a:gd name="connsiteX20" fmla="*/ 311186 w 4121223"/>
              <a:gd name="connsiteY20" fmla="*/ 1438275 h 2787650"/>
              <a:gd name="connsiteX21" fmla="*/ 377861 w 4121223"/>
              <a:gd name="connsiteY21" fmla="*/ 1457325 h 2787650"/>
              <a:gd name="connsiteX22" fmla="*/ 584236 w 4121223"/>
              <a:gd name="connsiteY22" fmla="*/ 1508125 h 2787650"/>
              <a:gd name="connsiteX23" fmla="*/ 603286 w 4121223"/>
              <a:gd name="connsiteY23" fmla="*/ 1520825 h 2787650"/>
              <a:gd name="connsiteX24" fmla="*/ 612811 w 4121223"/>
              <a:gd name="connsiteY24" fmla="*/ 1530350 h 2787650"/>
              <a:gd name="connsiteX25" fmla="*/ 628686 w 4121223"/>
              <a:gd name="connsiteY25" fmla="*/ 1536700 h 2787650"/>
              <a:gd name="connsiteX26" fmla="*/ 657261 w 4121223"/>
              <a:gd name="connsiteY26" fmla="*/ 1552575 h 2787650"/>
              <a:gd name="connsiteX27" fmla="*/ 704886 w 4121223"/>
              <a:gd name="connsiteY27" fmla="*/ 1609725 h 2787650"/>
              <a:gd name="connsiteX28" fmla="*/ 695361 w 4121223"/>
              <a:gd name="connsiteY28" fmla="*/ 1911350 h 2787650"/>
              <a:gd name="connsiteX29" fmla="*/ 660436 w 4121223"/>
              <a:gd name="connsiteY29" fmla="*/ 1930400 h 2787650"/>
              <a:gd name="connsiteX30" fmla="*/ 581061 w 4121223"/>
              <a:gd name="connsiteY30" fmla="*/ 1952625 h 2787650"/>
              <a:gd name="connsiteX31" fmla="*/ 536611 w 4121223"/>
              <a:gd name="connsiteY31" fmla="*/ 1968500 h 2787650"/>
              <a:gd name="connsiteX32" fmla="*/ 495336 w 4121223"/>
              <a:gd name="connsiteY32" fmla="*/ 1981200 h 2787650"/>
              <a:gd name="connsiteX33" fmla="*/ 406436 w 4121223"/>
              <a:gd name="connsiteY33" fmla="*/ 2022475 h 2787650"/>
              <a:gd name="connsiteX34" fmla="*/ 371511 w 4121223"/>
              <a:gd name="connsiteY34" fmla="*/ 2038350 h 2787650"/>
              <a:gd name="connsiteX35" fmla="*/ 320711 w 4121223"/>
              <a:gd name="connsiteY35" fmla="*/ 2066925 h 2787650"/>
              <a:gd name="connsiteX36" fmla="*/ 263561 w 4121223"/>
              <a:gd name="connsiteY36" fmla="*/ 2114550 h 2787650"/>
              <a:gd name="connsiteX37" fmla="*/ 247686 w 4121223"/>
              <a:gd name="connsiteY37" fmla="*/ 2139950 h 2787650"/>
              <a:gd name="connsiteX38" fmla="*/ 219111 w 4121223"/>
              <a:gd name="connsiteY38" fmla="*/ 2174875 h 2787650"/>
              <a:gd name="connsiteX39" fmla="*/ 203236 w 4121223"/>
              <a:gd name="connsiteY39" fmla="*/ 2209800 h 2787650"/>
              <a:gd name="connsiteX40" fmla="*/ 177836 w 4121223"/>
              <a:gd name="connsiteY40" fmla="*/ 2301875 h 2787650"/>
              <a:gd name="connsiteX41" fmla="*/ 181011 w 4121223"/>
              <a:gd name="connsiteY41" fmla="*/ 2540000 h 2787650"/>
              <a:gd name="connsiteX42" fmla="*/ 190536 w 4121223"/>
              <a:gd name="connsiteY42" fmla="*/ 2568575 h 2787650"/>
              <a:gd name="connsiteX43" fmla="*/ 231811 w 4121223"/>
              <a:gd name="connsiteY43" fmla="*/ 2644775 h 2787650"/>
              <a:gd name="connsiteX44" fmla="*/ 257211 w 4121223"/>
              <a:gd name="connsiteY44" fmla="*/ 2679700 h 2787650"/>
              <a:gd name="connsiteX45" fmla="*/ 288961 w 4121223"/>
              <a:gd name="connsiteY45" fmla="*/ 2689225 h 2787650"/>
              <a:gd name="connsiteX46" fmla="*/ 342936 w 4121223"/>
              <a:gd name="connsiteY46" fmla="*/ 2720975 h 2787650"/>
              <a:gd name="connsiteX47" fmla="*/ 457236 w 4121223"/>
              <a:gd name="connsiteY47" fmla="*/ 2736850 h 2787650"/>
              <a:gd name="connsiteX48" fmla="*/ 654086 w 4121223"/>
              <a:gd name="connsiteY48" fmla="*/ 2768600 h 2787650"/>
              <a:gd name="connsiteX49" fmla="*/ 844586 w 4121223"/>
              <a:gd name="connsiteY49" fmla="*/ 2787650 h 2787650"/>
              <a:gd name="connsiteX50" fmla="*/ 1660561 w 4121223"/>
              <a:gd name="connsiteY50" fmla="*/ 2784475 h 2787650"/>
              <a:gd name="connsiteX51" fmla="*/ 1778036 w 4121223"/>
              <a:gd name="connsiteY51" fmla="*/ 2771775 h 2787650"/>
              <a:gd name="connsiteX52" fmla="*/ 2343186 w 4121223"/>
              <a:gd name="connsiteY52" fmla="*/ 2765425 h 2787650"/>
              <a:gd name="connsiteX53" fmla="*/ 2400336 w 4121223"/>
              <a:gd name="connsiteY53" fmla="*/ 2762250 h 2787650"/>
              <a:gd name="connsiteX54" fmla="*/ 2568611 w 4121223"/>
              <a:gd name="connsiteY54" fmla="*/ 2743200 h 2787650"/>
              <a:gd name="connsiteX55" fmla="*/ 2848011 w 4121223"/>
              <a:gd name="connsiteY55" fmla="*/ 2727325 h 2787650"/>
              <a:gd name="connsiteX56" fmla="*/ 3048036 w 4121223"/>
              <a:gd name="connsiteY56" fmla="*/ 2708275 h 2787650"/>
              <a:gd name="connsiteX57" fmla="*/ 3381411 w 4121223"/>
              <a:gd name="connsiteY57" fmla="*/ 2701925 h 2787650"/>
              <a:gd name="connsiteX58" fmla="*/ 3749711 w 4121223"/>
              <a:gd name="connsiteY58" fmla="*/ 2682875 h 2787650"/>
              <a:gd name="connsiteX59" fmla="*/ 3790986 w 4121223"/>
              <a:gd name="connsiteY59" fmla="*/ 2676525 h 2787650"/>
              <a:gd name="connsiteX60" fmla="*/ 3829086 w 4121223"/>
              <a:gd name="connsiteY60" fmla="*/ 2663825 h 2787650"/>
              <a:gd name="connsiteX61" fmla="*/ 3867186 w 4121223"/>
              <a:gd name="connsiteY61" fmla="*/ 2660650 h 2787650"/>
              <a:gd name="connsiteX62" fmla="*/ 3946561 w 4121223"/>
              <a:gd name="connsiteY62" fmla="*/ 2632075 h 2787650"/>
              <a:gd name="connsiteX63" fmla="*/ 3975136 w 4121223"/>
              <a:gd name="connsiteY63" fmla="*/ 2603500 h 2787650"/>
              <a:gd name="connsiteX64" fmla="*/ 4003711 w 4121223"/>
              <a:gd name="connsiteY64" fmla="*/ 2581275 h 2787650"/>
              <a:gd name="connsiteX65" fmla="*/ 4051336 w 4121223"/>
              <a:gd name="connsiteY65" fmla="*/ 2498725 h 2787650"/>
              <a:gd name="connsiteX66" fmla="*/ 4067211 w 4121223"/>
              <a:gd name="connsiteY66" fmla="*/ 2457450 h 2787650"/>
              <a:gd name="connsiteX67" fmla="*/ 4073561 w 4121223"/>
              <a:gd name="connsiteY67" fmla="*/ 2419350 h 2787650"/>
              <a:gd name="connsiteX68" fmla="*/ 4095786 w 4121223"/>
              <a:gd name="connsiteY68" fmla="*/ 2371725 h 2787650"/>
              <a:gd name="connsiteX69" fmla="*/ 4111661 w 4121223"/>
              <a:gd name="connsiteY69" fmla="*/ 2327275 h 2787650"/>
              <a:gd name="connsiteX70" fmla="*/ 4114836 w 4121223"/>
              <a:gd name="connsiteY70" fmla="*/ 1943100 h 2787650"/>
              <a:gd name="connsiteX71" fmla="*/ 4089436 w 4121223"/>
              <a:gd name="connsiteY71" fmla="*/ 1882775 h 2787650"/>
              <a:gd name="connsiteX72" fmla="*/ 4079911 w 4121223"/>
              <a:gd name="connsiteY72" fmla="*/ 1847850 h 2787650"/>
              <a:gd name="connsiteX73" fmla="*/ 4016411 w 4121223"/>
              <a:gd name="connsiteY73" fmla="*/ 1746250 h 2787650"/>
              <a:gd name="connsiteX74" fmla="*/ 3965611 w 4121223"/>
              <a:gd name="connsiteY74" fmla="*/ 1682750 h 2787650"/>
              <a:gd name="connsiteX75" fmla="*/ 3902111 w 4121223"/>
              <a:gd name="connsiteY75" fmla="*/ 1638300 h 2787650"/>
              <a:gd name="connsiteX76" fmla="*/ 3879886 w 4121223"/>
              <a:gd name="connsiteY76" fmla="*/ 1622425 h 2787650"/>
              <a:gd name="connsiteX77" fmla="*/ 3870361 w 4121223"/>
              <a:gd name="connsiteY77" fmla="*/ 1612900 h 2787650"/>
              <a:gd name="connsiteX78" fmla="*/ 3829086 w 4121223"/>
              <a:gd name="connsiteY78" fmla="*/ 1593850 h 2787650"/>
              <a:gd name="connsiteX79" fmla="*/ 3752886 w 4121223"/>
              <a:gd name="connsiteY79" fmla="*/ 1558925 h 2787650"/>
              <a:gd name="connsiteX80" fmla="*/ 3733836 w 4121223"/>
              <a:gd name="connsiteY80" fmla="*/ 1543050 h 2787650"/>
              <a:gd name="connsiteX81" fmla="*/ 3676686 w 4121223"/>
              <a:gd name="connsiteY81" fmla="*/ 1508125 h 2787650"/>
              <a:gd name="connsiteX82" fmla="*/ 3632236 w 4121223"/>
              <a:gd name="connsiteY82" fmla="*/ 1463675 h 2787650"/>
              <a:gd name="connsiteX83" fmla="*/ 3625886 w 4121223"/>
              <a:gd name="connsiteY83" fmla="*/ 1450975 h 2787650"/>
              <a:gd name="connsiteX84" fmla="*/ 3610011 w 4121223"/>
              <a:gd name="connsiteY84" fmla="*/ 1412875 h 2787650"/>
              <a:gd name="connsiteX85" fmla="*/ 3590961 w 4121223"/>
              <a:gd name="connsiteY85" fmla="*/ 1390650 h 2787650"/>
              <a:gd name="connsiteX86" fmla="*/ 3587786 w 4121223"/>
              <a:gd name="connsiteY86" fmla="*/ 1362075 h 2787650"/>
              <a:gd name="connsiteX87" fmla="*/ 3575086 w 4121223"/>
              <a:gd name="connsiteY87" fmla="*/ 1314450 h 2787650"/>
              <a:gd name="connsiteX88" fmla="*/ 3571911 w 4121223"/>
              <a:gd name="connsiteY88" fmla="*/ 866775 h 2787650"/>
              <a:gd name="connsiteX89" fmla="*/ 3559211 w 4121223"/>
              <a:gd name="connsiteY89" fmla="*/ 742950 h 2787650"/>
              <a:gd name="connsiteX90" fmla="*/ 3552861 w 4121223"/>
              <a:gd name="connsiteY90" fmla="*/ 714375 h 2787650"/>
              <a:gd name="connsiteX91" fmla="*/ 3546511 w 4121223"/>
              <a:gd name="connsiteY91" fmla="*/ 676275 h 2787650"/>
              <a:gd name="connsiteX92" fmla="*/ 3517936 w 4121223"/>
              <a:gd name="connsiteY92" fmla="*/ 615950 h 2787650"/>
              <a:gd name="connsiteX93" fmla="*/ 3492536 w 4121223"/>
              <a:gd name="connsiteY93" fmla="*/ 530225 h 2787650"/>
              <a:gd name="connsiteX94" fmla="*/ 3473486 w 4121223"/>
              <a:gd name="connsiteY94" fmla="*/ 501650 h 2787650"/>
              <a:gd name="connsiteX95" fmla="*/ 3457611 w 4121223"/>
              <a:gd name="connsiteY95" fmla="*/ 466725 h 2787650"/>
              <a:gd name="connsiteX96" fmla="*/ 3387761 w 4121223"/>
              <a:gd name="connsiteY96" fmla="*/ 387350 h 2787650"/>
              <a:gd name="connsiteX97" fmla="*/ 3295686 w 4121223"/>
              <a:gd name="connsiteY97" fmla="*/ 323850 h 2787650"/>
              <a:gd name="connsiteX98" fmla="*/ 3248061 w 4121223"/>
              <a:gd name="connsiteY98" fmla="*/ 285750 h 2787650"/>
              <a:gd name="connsiteX99" fmla="*/ 3194086 w 4121223"/>
              <a:gd name="connsiteY99" fmla="*/ 263525 h 2787650"/>
              <a:gd name="connsiteX100" fmla="*/ 3136936 w 4121223"/>
              <a:gd name="connsiteY100" fmla="*/ 234950 h 2787650"/>
              <a:gd name="connsiteX101" fmla="*/ 3067086 w 4121223"/>
              <a:gd name="connsiteY101" fmla="*/ 190500 h 2787650"/>
              <a:gd name="connsiteX102" fmla="*/ 3013111 w 4121223"/>
              <a:gd name="connsiteY102" fmla="*/ 168275 h 2787650"/>
              <a:gd name="connsiteX103" fmla="*/ 2955961 w 4121223"/>
              <a:gd name="connsiteY103" fmla="*/ 139700 h 2787650"/>
              <a:gd name="connsiteX104" fmla="*/ 2908336 w 4121223"/>
              <a:gd name="connsiteY104" fmla="*/ 120650 h 2787650"/>
              <a:gd name="connsiteX105" fmla="*/ 2771811 w 4121223"/>
              <a:gd name="connsiteY105" fmla="*/ 60325 h 2787650"/>
              <a:gd name="connsiteX106" fmla="*/ 2727361 w 4121223"/>
              <a:gd name="connsiteY106" fmla="*/ 53975 h 2787650"/>
              <a:gd name="connsiteX107" fmla="*/ 2660686 w 4121223"/>
              <a:gd name="connsiteY107" fmla="*/ 47625 h 2787650"/>
              <a:gd name="connsiteX108" fmla="*/ 2578136 w 4121223"/>
              <a:gd name="connsiteY108" fmla="*/ 34925 h 2787650"/>
              <a:gd name="connsiteX109" fmla="*/ 2330486 w 4121223"/>
              <a:gd name="connsiteY109" fmla="*/ 28575 h 2787650"/>
              <a:gd name="connsiteX110" fmla="*/ 2279686 w 4121223"/>
              <a:gd name="connsiteY110" fmla="*/ 22225 h 2787650"/>
              <a:gd name="connsiteX111" fmla="*/ 2149511 w 4121223"/>
              <a:gd name="connsiteY111" fmla="*/ 12700 h 2787650"/>
              <a:gd name="connsiteX112" fmla="*/ 1990761 w 4121223"/>
              <a:gd name="connsiteY112" fmla="*/ 0 h 2787650"/>
              <a:gd name="connsiteX113" fmla="*/ 1499857 w 4121223"/>
              <a:gd name="connsiteY113" fmla="*/ 6350 h 2787650"/>
              <a:gd name="connsiteX0" fmla="*/ 1499857 w 4121223"/>
              <a:gd name="connsiteY0" fmla="*/ 6350 h 2787650"/>
              <a:gd name="connsiteX1" fmla="*/ 990636 w 4121223"/>
              <a:gd name="connsiteY1" fmla="*/ 114300 h 2787650"/>
              <a:gd name="connsiteX2" fmla="*/ 777911 w 4121223"/>
              <a:gd name="connsiteY2" fmla="*/ 190500 h 2787650"/>
              <a:gd name="connsiteX3" fmla="*/ 587411 w 4121223"/>
              <a:gd name="connsiteY3" fmla="*/ 257175 h 2787650"/>
              <a:gd name="connsiteX4" fmla="*/ 511211 w 4121223"/>
              <a:gd name="connsiteY4" fmla="*/ 282575 h 2787650"/>
              <a:gd name="connsiteX5" fmla="*/ 282611 w 4121223"/>
              <a:gd name="connsiteY5" fmla="*/ 381000 h 2787650"/>
              <a:gd name="connsiteX6" fmla="*/ 181011 w 4121223"/>
              <a:gd name="connsiteY6" fmla="*/ 438150 h 2787650"/>
              <a:gd name="connsiteX7" fmla="*/ 152436 w 4121223"/>
              <a:gd name="connsiteY7" fmla="*/ 476250 h 2787650"/>
              <a:gd name="connsiteX8" fmla="*/ 111161 w 4121223"/>
              <a:gd name="connsiteY8" fmla="*/ 523875 h 2787650"/>
              <a:gd name="connsiteX9" fmla="*/ 41311 w 4121223"/>
              <a:gd name="connsiteY9" fmla="*/ 685800 h 2787650"/>
              <a:gd name="connsiteX10" fmla="*/ 22261 w 4121223"/>
              <a:gd name="connsiteY10" fmla="*/ 720725 h 2787650"/>
              <a:gd name="connsiteX11" fmla="*/ 6386 w 4121223"/>
              <a:gd name="connsiteY11" fmla="*/ 857250 h 2787650"/>
              <a:gd name="connsiteX12" fmla="*/ 36 w 4121223"/>
              <a:gd name="connsiteY12" fmla="*/ 895350 h 2787650"/>
              <a:gd name="connsiteX13" fmla="*/ 9561 w 4121223"/>
              <a:gd name="connsiteY13" fmla="*/ 1193800 h 2787650"/>
              <a:gd name="connsiteX14" fmla="*/ 31786 w 4121223"/>
              <a:gd name="connsiteY14" fmla="*/ 1228725 h 2787650"/>
              <a:gd name="connsiteX15" fmla="*/ 82586 w 4121223"/>
              <a:gd name="connsiteY15" fmla="*/ 1298575 h 2787650"/>
              <a:gd name="connsiteX16" fmla="*/ 120686 w 4121223"/>
              <a:gd name="connsiteY16" fmla="*/ 1343025 h 2787650"/>
              <a:gd name="connsiteX17" fmla="*/ 171486 w 4121223"/>
              <a:gd name="connsiteY17" fmla="*/ 1384300 h 2787650"/>
              <a:gd name="connsiteX18" fmla="*/ 273086 w 4121223"/>
              <a:gd name="connsiteY18" fmla="*/ 1435100 h 2787650"/>
              <a:gd name="connsiteX19" fmla="*/ 311186 w 4121223"/>
              <a:gd name="connsiteY19" fmla="*/ 1438275 h 2787650"/>
              <a:gd name="connsiteX20" fmla="*/ 377861 w 4121223"/>
              <a:gd name="connsiteY20" fmla="*/ 1457325 h 2787650"/>
              <a:gd name="connsiteX21" fmla="*/ 584236 w 4121223"/>
              <a:gd name="connsiteY21" fmla="*/ 1508125 h 2787650"/>
              <a:gd name="connsiteX22" fmla="*/ 603286 w 4121223"/>
              <a:gd name="connsiteY22" fmla="*/ 1520825 h 2787650"/>
              <a:gd name="connsiteX23" fmla="*/ 612811 w 4121223"/>
              <a:gd name="connsiteY23" fmla="*/ 1530350 h 2787650"/>
              <a:gd name="connsiteX24" fmla="*/ 628686 w 4121223"/>
              <a:gd name="connsiteY24" fmla="*/ 1536700 h 2787650"/>
              <a:gd name="connsiteX25" fmla="*/ 657261 w 4121223"/>
              <a:gd name="connsiteY25" fmla="*/ 1552575 h 2787650"/>
              <a:gd name="connsiteX26" fmla="*/ 704886 w 4121223"/>
              <a:gd name="connsiteY26" fmla="*/ 1609725 h 2787650"/>
              <a:gd name="connsiteX27" fmla="*/ 695361 w 4121223"/>
              <a:gd name="connsiteY27" fmla="*/ 1911350 h 2787650"/>
              <a:gd name="connsiteX28" fmla="*/ 660436 w 4121223"/>
              <a:gd name="connsiteY28" fmla="*/ 1930400 h 2787650"/>
              <a:gd name="connsiteX29" fmla="*/ 581061 w 4121223"/>
              <a:gd name="connsiteY29" fmla="*/ 1952625 h 2787650"/>
              <a:gd name="connsiteX30" fmla="*/ 536611 w 4121223"/>
              <a:gd name="connsiteY30" fmla="*/ 1968500 h 2787650"/>
              <a:gd name="connsiteX31" fmla="*/ 495336 w 4121223"/>
              <a:gd name="connsiteY31" fmla="*/ 1981200 h 2787650"/>
              <a:gd name="connsiteX32" fmla="*/ 406436 w 4121223"/>
              <a:gd name="connsiteY32" fmla="*/ 2022475 h 2787650"/>
              <a:gd name="connsiteX33" fmla="*/ 371511 w 4121223"/>
              <a:gd name="connsiteY33" fmla="*/ 2038350 h 2787650"/>
              <a:gd name="connsiteX34" fmla="*/ 320711 w 4121223"/>
              <a:gd name="connsiteY34" fmla="*/ 2066925 h 2787650"/>
              <a:gd name="connsiteX35" fmla="*/ 263561 w 4121223"/>
              <a:gd name="connsiteY35" fmla="*/ 2114550 h 2787650"/>
              <a:gd name="connsiteX36" fmla="*/ 247686 w 4121223"/>
              <a:gd name="connsiteY36" fmla="*/ 2139950 h 2787650"/>
              <a:gd name="connsiteX37" fmla="*/ 219111 w 4121223"/>
              <a:gd name="connsiteY37" fmla="*/ 2174875 h 2787650"/>
              <a:gd name="connsiteX38" fmla="*/ 203236 w 4121223"/>
              <a:gd name="connsiteY38" fmla="*/ 2209800 h 2787650"/>
              <a:gd name="connsiteX39" fmla="*/ 177836 w 4121223"/>
              <a:gd name="connsiteY39" fmla="*/ 2301875 h 2787650"/>
              <a:gd name="connsiteX40" fmla="*/ 181011 w 4121223"/>
              <a:gd name="connsiteY40" fmla="*/ 2540000 h 2787650"/>
              <a:gd name="connsiteX41" fmla="*/ 190536 w 4121223"/>
              <a:gd name="connsiteY41" fmla="*/ 2568575 h 2787650"/>
              <a:gd name="connsiteX42" fmla="*/ 231811 w 4121223"/>
              <a:gd name="connsiteY42" fmla="*/ 2644775 h 2787650"/>
              <a:gd name="connsiteX43" fmla="*/ 257211 w 4121223"/>
              <a:gd name="connsiteY43" fmla="*/ 2679700 h 2787650"/>
              <a:gd name="connsiteX44" fmla="*/ 288961 w 4121223"/>
              <a:gd name="connsiteY44" fmla="*/ 2689225 h 2787650"/>
              <a:gd name="connsiteX45" fmla="*/ 342936 w 4121223"/>
              <a:gd name="connsiteY45" fmla="*/ 2720975 h 2787650"/>
              <a:gd name="connsiteX46" fmla="*/ 457236 w 4121223"/>
              <a:gd name="connsiteY46" fmla="*/ 2736850 h 2787650"/>
              <a:gd name="connsiteX47" fmla="*/ 654086 w 4121223"/>
              <a:gd name="connsiteY47" fmla="*/ 2768600 h 2787650"/>
              <a:gd name="connsiteX48" fmla="*/ 844586 w 4121223"/>
              <a:gd name="connsiteY48" fmla="*/ 2787650 h 2787650"/>
              <a:gd name="connsiteX49" fmla="*/ 1660561 w 4121223"/>
              <a:gd name="connsiteY49" fmla="*/ 2784475 h 2787650"/>
              <a:gd name="connsiteX50" fmla="*/ 1778036 w 4121223"/>
              <a:gd name="connsiteY50" fmla="*/ 2771775 h 2787650"/>
              <a:gd name="connsiteX51" fmla="*/ 2343186 w 4121223"/>
              <a:gd name="connsiteY51" fmla="*/ 2765425 h 2787650"/>
              <a:gd name="connsiteX52" fmla="*/ 2400336 w 4121223"/>
              <a:gd name="connsiteY52" fmla="*/ 2762250 h 2787650"/>
              <a:gd name="connsiteX53" fmla="*/ 2568611 w 4121223"/>
              <a:gd name="connsiteY53" fmla="*/ 2743200 h 2787650"/>
              <a:gd name="connsiteX54" fmla="*/ 2848011 w 4121223"/>
              <a:gd name="connsiteY54" fmla="*/ 2727325 h 2787650"/>
              <a:gd name="connsiteX55" fmla="*/ 3048036 w 4121223"/>
              <a:gd name="connsiteY55" fmla="*/ 2708275 h 2787650"/>
              <a:gd name="connsiteX56" fmla="*/ 3381411 w 4121223"/>
              <a:gd name="connsiteY56" fmla="*/ 2701925 h 2787650"/>
              <a:gd name="connsiteX57" fmla="*/ 3749711 w 4121223"/>
              <a:gd name="connsiteY57" fmla="*/ 2682875 h 2787650"/>
              <a:gd name="connsiteX58" fmla="*/ 3790986 w 4121223"/>
              <a:gd name="connsiteY58" fmla="*/ 2676525 h 2787650"/>
              <a:gd name="connsiteX59" fmla="*/ 3829086 w 4121223"/>
              <a:gd name="connsiteY59" fmla="*/ 2663825 h 2787650"/>
              <a:gd name="connsiteX60" fmla="*/ 3867186 w 4121223"/>
              <a:gd name="connsiteY60" fmla="*/ 2660650 h 2787650"/>
              <a:gd name="connsiteX61" fmla="*/ 3946561 w 4121223"/>
              <a:gd name="connsiteY61" fmla="*/ 2632075 h 2787650"/>
              <a:gd name="connsiteX62" fmla="*/ 3975136 w 4121223"/>
              <a:gd name="connsiteY62" fmla="*/ 2603500 h 2787650"/>
              <a:gd name="connsiteX63" fmla="*/ 4003711 w 4121223"/>
              <a:gd name="connsiteY63" fmla="*/ 2581275 h 2787650"/>
              <a:gd name="connsiteX64" fmla="*/ 4051336 w 4121223"/>
              <a:gd name="connsiteY64" fmla="*/ 2498725 h 2787650"/>
              <a:gd name="connsiteX65" fmla="*/ 4067211 w 4121223"/>
              <a:gd name="connsiteY65" fmla="*/ 2457450 h 2787650"/>
              <a:gd name="connsiteX66" fmla="*/ 4073561 w 4121223"/>
              <a:gd name="connsiteY66" fmla="*/ 2419350 h 2787650"/>
              <a:gd name="connsiteX67" fmla="*/ 4095786 w 4121223"/>
              <a:gd name="connsiteY67" fmla="*/ 2371725 h 2787650"/>
              <a:gd name="connsiteX68" fmla="*/ 4111661 w 4121223"/>
              <a:gd name="connsiteY68" fmla="*/ 2327275 h 2787650"/>
              <a:gd name="connsiteX69" fmla="*/ 4114836 w 4121223"/>
              <a:gd name="connsiteY69" fmla="*/ 1943100 h 2787650"/>
              <a:gd name="connsiteX70" fmla="*/ 4089436 w 4121223"/>
              <a:gd name="connsiteY70" fmla="*/ 1882775 h 2787650"/>
              <a:gd name="connsiteX71" fmla="*/ 4079911 w 4121223"/>
              <a:gd name="connsiteY71" fmla="*/ 1847850 h 2787650"/>
              <a:gd name="connsiteX72" fmla="*/ 4016411 w 4121223"/>
              <a:gd name="connsiteY72" fmla="*/ 1746250 h 2787650"/>
              <a:gd name="connsiteX73" fmla="*/ 3965611 w 4121223"/>
              <a:gd name="connsiteY73" fmla="*/ 1682750 h 2787650"/>
              <a:gd name="connsiteX74" fmla="*/ 3902111 w 4121223"/>
              <a:gd name="connsiteY74" fmla="*/ 1638300 h 2787650"/>
              <a:gd name="connsiteX75" fmla="*/ 3879886 w 4121223"/>
              <a:gd name="connsiteY75" fmla="*/ 1622425 h 2787650"/>
              <a:gd name="connsiteX76" fmla="*/ 3870361 w 4121223"/>
              <a:gd name="connsiteY76" fmla="*/ 1612900 h 2787650"/>
              <a:gd name="connsiteX77" fmla="*/ 3829086 w 4121223"/>
              <a:gd name="connsiteY77" fmla="*/ 1593850 h 2787650"/>
              <a:gd name="connsiteX78" fmla="*/ 3752886 w 4121223"/>
              <a:gd name="connsiteY78" fmla="*/ 1558925 h 2787650"/>
              <a:gd name="connsiteX79" fmla="*/ 3733836 w 4121223"/>
              <a:gd name="connsiteY79" fmla="*/ 1543050 h 2787650"/>
              <a:gd name="connsiteX80" fmla="*/ 3676686 w 4121223"/>
              <a:gd name="connsiteY80" fmla="*/ 1508125 h 2787650"/>
              <a:gd name="connsiteX81" fmla="*/ 3632236 w 4121223"/>
              <a:gd name="connsiteY81" fmla="*/ 1463675 h 2787650"/>
              <a:gd name="connsiteX82" fmla="*/ 3625886 w 4121223"/>
              <a:gd name="connsiteY82" fmla="*/ 1450975 h 2787650"/>
              <a:gd name="connsiteX83" fmla="*/ 3610011 w 4121223"/>
              <a:gd name="connsiteY83" fmla="*/ 1412875 h 2787650"/>
              <a:gd name="connsiteX84" fmla="*/ 3590961 w 4121223"/>
              <a:gd name="connsiteY84" fmla="*/ 1390650 h 2787650"/>
              <a:gd name="connsiteX85" fmla="*/ 3587786 w 4121223"/>
              <a:gd name="connsiteY85" fmla="*/ 1362075 h 2787650"/>
              <a:gd name="connsiteX86" fmla="*/ 3575086 w 4121223"/>
              <a:gd name="connsiteY86" fmla="*/ 1314450 h 2787650"/>
              <a:gd name="connsiteX87" fmla="*/ 3571911 w 4121223"/>
              <a:gd name="connsiteY87" fmla="*/ 866775 h 2787650"/>
              <a:gd name="connsiteX88" fmla="*/ 3559211 w 4121223"/>
              <a:gd name="connsiteY88" fmla="*/ 742950 h 2787650"/>
              <a:gd name="connsiteX89" fmla="*/ 3552861 w 4121223"/>
              <a:gd name="connsiteY89" fmla="*/ 714375 h 2787650"/>
              <a:gd name="connsiteX90" fmla="*/ 3546511 w 4121223"/>
              <a:gd name="connsiteY90" fmla="*/ 676275 h 2787650"/>
              <a:gd name="connsiteX91" fmla="*/ 3517936 w 4121223"/>
              <a:gd name="connsiteY91" fmla="*/ 615950 h 2787650"/>
              <a:gd name="connsiteX92" fmla="*/ 3492536 w 4121223"/>
              <a:gd name="connsiteY92" fmla="*/ 530225 h 2787650"/>
              <a:gd name="connsiteX93" fmla="*/ 3473486 w 4121223"/>
              <a:gd name="connsiteY93" fmla="*/ 501650 h 2787650"/>
              <a:gd name="connsiteX94" fmla="*/ 3457611 w 4121223"/>
              <a:gd name="connsiteY94" fmla="*/ 466725 h 2787650"/>
              <a:gd name="connsiteX95" fmla="*/ 3387761 w 4121223"/>
              <a:gd name="connsiteY95" fmla="*/ 387350 h 2787650"/>
              <a:gd name="connsiteX96" fmla="*/ 3295686 w 4121223"/>
              <a:gd name="connsiteY96" fmla="*/ 323850 h 2787650"/>
              <a:gd name="connsiteX97" fmla="*/ 3248061 w 4121223"/>
              <a:gd name="connsiteY97" fmla="*/ 285750 h 2787650"/>
              <a:gd name="connsiteX98" fmla="*/ 3194086 w 4121223"/>
              <a:gd name="connsiteY98" fmla="*/ 263525 h 2787650"/>
              <a:gd name="connsiteX99" fmla="*/ 3136936 w 4121223"/>
              <a:gd name="connsiteY99" fmla="*/ 234950 h 2787650"/>
              <a:gd name="connsiteX100" fmla="*/ 3067086 w 4121223"/>
              <a:gd name="connsiteY100" fmla="*/ 190500 h 2787650"/>
              <a:gd name="connsiteX101" fmla="*/ 3013111 w 4121223"/>
              <a:gd name="connsiteY101" fmla="*/ 168275 h 2787650"/>
              <a:gd name="connsiteX102" fmla="*/ 2955961 w 4121223"/>
              <a:gd name="connsiteY102" fmla="*/ 139700 h 2787650"/>
              <a:gd name="connsiteX103" fmla="*/ 2908336 w 4121223"/>
              <a:gd name="connsiteY103" fmla="*/ 120650 h 2787650"/>
              <a:gd name="connsiteX104" fmla="*/ 2771811 w 4121223"/>
              <a:gd name="connsiteY104" fmla="*/ 60325 h 2787650"/>
              <a:gd name="connsiteX105" fmla="*/ 2727361 w 4121223"/>
              <a:gd name="connsiteY105" fmla="*/ 53975 h 2787650"/>
              <a:gd name="connsiteX106" fmla="*/ 2660686 w 4121223"/>
              <a:gd name="connsiteY106" fmla="*/ 47625 h 2787650"/>
              <a:gd name="connsiteX107" fmla="*/ 2578136 w 4121223"/>
              <a:gd name="connsiteY107" fmla="*/ 34925 h 2787650"/>
              <a:gd name="connsiteX108" fmla="*/ 2330486 w 4121223"/>
              <a:gd name="connsiteY108" fmla="*/ 28575 h 2787650"/>
              <a:gd name="connsiteX109" fmla="*/ 2279686 w 4121223"/>
              <a:gd name="connsiteY109" fmla="*/ 22225 h 2787650"/>
              <a:gd name="connsiteX110" fmla="*/ 2149511 w 4121223"/>
              <a:gd name="connsiteY110" fmla="*/ 12700 h 2787650"/>
              <a:gd name="connsiteX111" fmla="*/ 1990761 w 4121223"/>
              <a:gd name="connsiteY111" fmla="*/ 0 h 2787650"/>
              <a:gd name="connsiteX112" fmla="*/ 1499857 w 4121223"/>
              <a:gd name="connsiteY112" fmla="*/ 6350 h 2787650"/>
              <a:gd name="connsiteX0" fmla="*/ 1499857 w 4121223"/>
              <a:gd name="connsiteY0" fmla="*/ 6350 h 2787650"/>
              <a:gd name="connsiteX1" fmla="*/ 777911 w 4121223"/>
              <a:gd name="connsiteY1" fmla="*/ 190500 h 2787650"/>
              <a:gd name="connsiteX2" fmla="*/ 587411 w 4121223"/>
              <a:gd name="connsiteY2" fmla="*/ 257175 h 2787650"/>
              <a:gd name="connsiteX3" fmla="*/ 511211 w 4121223"/>
              <a:gd name="connsiteY3" fmla="*/ 282575 h 2787650"/>
              <a:gd name="connsiteX4" fmla="*/ 282611 w 4121223"/>
              <a:gd name="connsiteY4" fmla="*/ 381000 h 2787650"/>
              <a:gd name="connsiteX5" fmla="*/ 181011 w 4121223"/>
              <a:gd name="connsiteY5" fmla="*/ 438150 h 2787650"/>
              <a:gd name="connsiteX6" fmla="*/ 152436 w 4121223"/>
              <a:gd name="connsiteY6" fmla="*/ 476250 h 2787650"/>
              <a:gd name="connsiteX7" fmla="*/ 111161 w 4121223"/>
              <a:gd name="connsiteY7" fmla="*/ 523875 h 2787650"/>
              <a:gd name="connsiteX8" fmla="*/ 41311 w 4121223"/>
              <a:gd name="connsiteY8" fmla="*/ 685800 h 2787650"/>
              <a:gd name="connsiteX9" fmla="*/ 22261 w 4121223"/>
              <a:gd name="connsiteY9" fmla="*/ 720725 h 2787650"/>
              <a:gd name="connsiteX10" fmla="*/ 6386 w 4121223"/>
              <a:gd name="connsiteY10" fmla="*/ 857250 h 2787650"/>
              <a:gd name="connsiteX11" fmla="*/ 36 w 4121223"/>
              <a:gd name="connsiteY11" fmla="*/ 895350 h 2787650"/>
              <a:gd name="connsiteX12" fmla="*/ 9561 w 4121223"/>
              <a:gd name="connsiteY12" fmla="*/ 1193800 h 2787650"/>
              <a:gd name="connsiteX13" fmla="*/ 31786 w 4121223"/>
              <a:gd name="connsiteY13" fmla="*/ 1228725 h 2787650"/>
              <a:gd name="connsiteX14" fmla="*/ 82586 w 4121223"/>
              <a:gd name="connsiteY14" fmla="*/ 1298575 h 2787650"/>
              <a:gd name="connsiteX15" fmla="*/ 120686 w 4121223"/>
              <a:gd name="connsiteY15" fmla="*/ 1343025 h 2787650"/>
              <a:gd name="connsiteX16" fmla="*/ 171486 w 4121223"/>
              <a:gd name="connsiteY16" fmla="*/ 1384300 h 2787650"/>
              <a:gd name="connsiteX17" fmla="*/ 273086 w 4121223"/>
              <a:gd name="connsiteY17" fmla="*/ 1435100 h 2787650"/>
              <a:gd name="connsiteX18" fmla="*/ 311186 w 4121223"/>
              <a:gd name="connsiteY18" fmla="*/ 1438275 h 2787650"/>
              <a:gd name="connsiteX19" fmla="*/ 377861 w 4121223"/>
              <a:gd name="connsiteY19" fmla="*/ 1457325 h 2787650"/>
              <a:gd name="connsiteX20" fmla="*/ 584236 w 4121223"/>
              <a:gd name="connsiteY20" fmla="*/ 1508125 h 2787650"/>
              <a:gd name="connsiteX21" fmla="*/ 603286 w 4121223"/>
              <a:gd name="connsiteY21" fmla="*/ 1520825 h 2787650"/>
              <a:gd name="connsiteX22" fmla="*/ 612811 w 4121223"/>
              <a:gd name="connsiteY22" fmla="*/ 1530350 h 2787650"/>
              <a:gd name="connsiteX23" fmla="*/ 628686 w 4121223"/>
              <a:gd name="connsiteY23" fmla="*/ 1536700 h 2787650"/>
              <a:gd name="connsiteX24" fmla="*/ 657261 w 4121223"/>
              <a:gd name="connsiteY24" fmla="*/ 1552575 h 2787650"/>
              <a:gd name="connsiteX25" fmla="*/ 704886 w 4121223"/>
              <a:gd name="connsiteY25" fmla="*/ 1609725 h 2787650"/>
              <a:gd name="connsiteX26" fmla="*/ 695361 w 4121223"/>
              <a:gd name="connsiteY26" fmla="*/ 1911350 h 2787650"/>
              <a:gd name="connsiteX27" fmla="*/ 660436 w 4121223"/>
              <a:gd name="connsiteY27" fmla="*/ 1930400 h 2787650"/>
              <a:gd name="connsiteX28" fmla="*/ 581061 w 4121223"/>
              <a:gd name="connsiteY28" fmla="*/ 1952625 h 2787650"/>
              <a:gd name="connsiteX29" fmla="*/ 536611 w 4121223"/>
              <a:gd name="connsiteY29" fmla="*/ 1968500 h 2787650"/>
              <a:gd name="connsiteX30" fmla="*/ 495336 w 4121223"/>
              <a:gd name="connsiteY30" fmla="*/ 1981200 h 2787650"/>
              <a:gd name="connsiteX31" fmla="*/ 406436 w 4121223"/>
              <a:gd name="connsiteY31" fmla="*/ 2022475 h 2787650"/>
              <a:gd name="connsiteX32" fmla="*/ 371511 w 4121223"/>
              <a:gd name="connsiteY32" fmla="*/ 2038350 h 2787650"/>
              <a:gd name="connsiteX33" fmla="*/ 320711 w 4121223"/>
              <a:gd name="connsiteY33" fmla="*/ 2066925 h 2787650"/>
              <a:gd name="connsiteX34" fmla="*/ 263561 w 4121223"/>
              <a:gd name="connsiteY34" fmla="*/ 2114550 h 2787650"/>
              <a:gd name="connsiteX35" fmla="*/ 247686 w 4121223"/>
              <a:gd name="connsiteY35" fmla="*/ 2139950 h 2787650"/>
              <a:gd name="connsiteX36" fmla="*/ 219111 w 4121223"/>
              <a:gd name="connsiteY36" fmla="*/ 2174875 h 2787650"/>
              <a:gd name="connsiteX37" fmla="*/ 203236 w 4121223"/>
              <a:gd name="connsiteY37" fmla="*/ 2209800 h 2787650"/>
              <a:gd name="connsiteX38" fmla="*/ 177836 w 4121223"/>
              <a:gd name="connsiteY38" fmla="*/ 2301875 h 2787650"/>
              <a:gd name="connsiteX39" fmla="*/ 181011 w 4121223"/>
              <a:gd name="connsiteY39" fmla="*/ 2540000 h 2787650"/>
              <a:gd name="connsiteX40" fmla="*/ 190536 w 4121223"/>
              <a:gd name="connsiteY40" fmla="*/ 2568575 h 2787650"/>
              <a:gd name="connsiteX41" fmla="*/ 231811 w 4121223"/>
              <a:gd name="connsiteY41" fmla="*/ 2644775 h 2787650"/>
              <a:gd name="connsiteX42" fmla="*/ 257211 w 4121223"/>
              <a:gd name="connsiteY42" fmla="*/ 2679700 h 2787650"/>
              <a:gd name="connsiteX43" fmla="*/ 288961 w 4121223"/>
              <a:gd name="connsiteY43" fmla="*/ 2689225 h 2787650"/>
              <a:gd name="connsiteX44" fmla="*/ 342936 w 4121223"/>
              <a:gd name="connsiteY44" fmla="*/ 2720975 h 2787650"/>
              <a:gd name="connsiteX45" fmla="*/ 457236 w 4121223"/>
              <a:gd name="connsiteY45" fmla="*/ 2736850 h 2787650"/>
              <a:gd name="connsiteX46" fmla="*/ 654086 w 4121223"/>
              <a:gd name="connsiteY46" fmla="*/ 2768600 h 2787650"/>
              <a:gd name="connsiteX47" fmla="*/ 844586 w 4121223"/>
              <a:gd name="connsiteY47" fmla="*/ 2787650 h 2787650"/>
              <a:gd name="connsiteX48" fmla="*/ 1660561 w 4121223"/>
              <a:gd name="connsiteY48" fmla="*/ 2784475 h 2787650"/>
              <a:gd name="connsiteX49" fmla="*/ 1778036 w 4121223"/>
              <a:gd name="connsiteY49" fmla="*/ 2771775 h 2787650"/>
              <a:gd name="connsiteX50" fmla="*/ 2343186 w 4121223"/>
              <a:gd name="connsiteY50" fmla="*/ 2765425 h 2787650"/>
              <a:gd name="connsiteX51" fmla="*/ 2400336 w 4121223"/>
              <a:gd name="connsiteY51" fmla="*/ 2762250 h 2787650"/>
              <a:gd name="connsiteX52" fmla="*/ 2568611 w 4121223"/>
              <a:gd name="connsiteY52" fmla="*/ 2743200 h 2787650"/>
              <a:gd name="connsiteX53" fmla="*/ 2848011 w 4121223"/>
              <a:gd name="connsiteY53" fmla="*/ 2727325 h 2787650"/>
              <a:gd name="connsiteX54" fmla="*/ 3048036 w 4121223"/>
              <a:gd name="connsiteY54" fmla="*/ 2708275 h 2787650"/>
              <a:gd name="connsiteX55" fmla="*/ 3381411 w 4121223"/>
              <a:gd name="connsiteY55" fmla="*/ 2701925 h 2787650"/>
              <a:gd name="connsiteX56" fmla="*/ 3749711 w 4121223"/>
              <a:gd name="connsiteY56" fmla="*/ 2682875 h 2787650"/>
              <a:gd name="connsiteX57" fmla="*/ 3790986 w 4121223"/>
              <a:gd name="connsiteY57" fmla="*/ 2676525 h 2787650"/>
              <a:gd name="connsiteX58" fmla="*/ 3829086 w 4121223"/>
              <a:gd name="connsiteY58" fmla="*/ 2663825 h 2787650"/>
              <a:gd name="connsiteX59" fmla="*/ 3867186 w 4121223"/>
              <a:gd name="connsiteY59" fmla="*/ 2660650 h 2787650"/>
              <a:gd name="connsiteX60" fmla="*/ 3946561 w 4121223"/>
              <a:gd name="connsiteY60" fmla="*/ 2632075 h 2787650"/>
              <a:gd name="connsiteX61" fmla="*/ 3975136 w 4121223"/>
              <a:gd name="connsiteY61" fmla="*/ 2603500 h 2787650"/>
              <a:gd name="connsiteX62" fmla="*/ 4003711 w 4121223"/>
              <a:gd name="connsiteY62" fmla="*/ 2581275 h 2787650"/>
              <a:gd name="connsiteX63" fmla="*/ 4051336 w 4121223"/>
              <a:gd name="connsiteY63" fmla="*/ 2498725 h 2787650"/>
              <a:gd name="connsiteX64" fmla="*/ 4067211 w 4121223"/>
              <a:gd name="connsiteY64" fmla="*/ 2457450 h 2787650"/>
              <a:gd name="connsiteX65" fmla="*/ 4073561 w 4121223"/>
              <a:gd name="connsiteY65" fmla="*/ 2419350 h 2787650"/>
              <a:gd name="connsiteX66" fmla="*/ 4095786 w 4121223"/>
              <a:gd name="connsiteY66" fmla="*/ 2371725 h 2787650"/>
              <a:gd name="connsiteX67" fmla="*/ 4111661 w 4121223"/>
              <a:gd name="connsiteY67" fmla="*/ 2327275 h 2787650"/>
              <a:gd name="connsiteX68" fmla="*/ 4114836 w 4121223"/>
              <a:gd name="connsiteY68" fmla="*/ 1943100 h 2787650"/>
              <a:gd name="connsiteX69" fmla="*/ 4089436 w 4121223"/>
              <a:gd name="connsiteY69" fmla="*/ 1882775 h 2787650"/>
              <a:gd name="connsiteX70" fmla="*/ 4079911 w 4121223"/>
              <a:gd name="connsiteY70" fmla="*/ 1847850 h 2787650"/>
              <a:gd name="connsiteX71" fmla="*/ 4016411 w 4121223"/>
              <a:gd name="connsiteY71" fmla="*/ 1746250 h 2787650"/>
              <a:gd name="connsiteX72" fmla="*/ 3965611 w 4121223"/>
              <a:gd name="connsiteY72" fmla="*/ 1682750 h 2787650"/>
              <a:gd name="connsiteX73" fmla="*/ 3902111 w 4121223"/>
              <a:gd name="connsiteY73" fmla="*/ 1638300 h 2787650"/>
              <a:gd name="connsiteX74" fmla="*/ 3879886 w 4121223"/>
              <a:gd name="connsiteY74" fmla="*/ 1622425 h 2787650"/>
              <a:gd name="connsiteX75" fmla="*/ 3870361 w 4121223"/>
              <a:gd name="connsiteY75" fmla="*/ 1612900 h 2787650"/>
              <a:gd name="connsiteX76" fmla="*/ 3829086 w 4121223"/>
              <a:gd name="connsiteY76" fmla="*/ 1593850 h 2787650"/>
              <a:gd name="connsiteX77" fmla="*/ 3752886 w 4121223"/>
              <a:gd name="connsiteY77" fmla="*/ 1558925 h 2787650"/>
              <a:gd name="connsiteX78" fmla="*/ 3733836 w 4121223"/>
              <a:gd name="connsiteY78" fmla="*/ 1543050 h 2787650"/>
              <a:gd name="connsiteX79" fmla="*/ 3676686 w 4121223"/>
              <a:gd name="connsiteY79" fmla="*/ 1508125 h 2787650"/>
              <a:gd name="connsiteX80" fmla="*/ 3632236 w 4121223"/>
              <a:gd name="connsiteY80" fmla="*/ 1463675 h 2787650"/>
              <a:gd name="connsiteX81" fmla="*/ 3625886 w 4121223"/>
              <a:gd name="connsiteY81" fmla="*/ 1450975 h 2787650"/>
              <a:gd name="connsiteX82" fmla="*/ 3610011 w 4121223"/>
              <a:gd name="connsiteY82" fmla="*/ 1412875 h 2787650"/>
              <a:gd name="connsiteX83" fmla="*/ 3590961 w 4121223"/>
              <a:gd name="connsiteY83" fmla="*/ 1390650 h 2787650"/>
              <a:gd name="connsiteX84" fmla="*/ 3587786 w 4121223"/>
              <a:gd name="connsiteY84" fmla="*/ 1362075 h 2787650"/>
              <a:gd name="connsiteX85" fmla="*/ 3575086 w 4121223"/>
              <a:gd name="connsiteY85" fmla="*/ 1314450 h 2787650"/>
              <a:gd name="connsiteX86" fmla="*/ 3571911 w 4121223"/>
              <a:gd name="connsiteY86" fmla="*/ 866775 h 2787650"/>
              <a:gd name="connsiteX87" fmla="*/ 3559211 w 4121223"/>
              <a:gd name="connsiteY87" fmla="*/ 742950 h 2787650"/>
              <a:gd name="connsiteX88" fmla="*/ 3552861 w 4121223"/>
              <a:gd name="connsiteY88" fmla="*/ 714375 h 2787650"/>
              <a:gd name="connsiteX89" fmla="*/ 3546511 w 4121223"/>
              <a:gd name="connsiteY89" fmla="*/ 676275 h 2787650"/>
              <a:gd name="connsiteX90" fmla="*/ 3517936 w 4121223"/>
              <a:gd name="connsiteY90" fmla="*/ 615950 h 2787650"/>
              <a:gd name="connsiteX91" fmla="*/ 3492536 w 4121223"/>
              <a:gd name="connsiteY91" fmla="*/ 530225 h 2787650"/>
              <a:gd name="connsiteX92" fmla="*/ 3473486 w 4121223"/>
              <a:gd name="connsiteY92" fmla="*/ 501650 h 2787650"/>
              <a:gd name="connsiteX93" fmla="*/ 3457611 w 4121223"/>
              <a:gd name="connsiteY93" fmla="*/ 466725 h 2787650"/>
              <a:gd name="connsiteX94" fmla="*/ 3387761 w 4121223"/>
              <a:gd name="connsiteY94" fmla="*/ 387350 h 2787650"/>
              <a:gd name="connsiteX95" fmla="*/ 3295686 w 4121223"/>
              <a:gd name="connsiteY95" fmla="*/ 323850 h 2787650"/>
              <a:gd name="connsiteX96" fmla="*/ 3248061 w 4121223"/>
              <a:gd name="connsiteY96" fmla="*/ 285750 h 2787650"/>
              <a:gd name="connsiteX97" fmla="*/ 3194086 w 4121223"/>
              <a:gd name="connsiteY97" fmla="*/ 263525 h 2787650"/>
              <a:gd name="connsiteX98" fmla="*/ 3136936 w 4121223"/>
              <a:gd name="connsiteY98" fmla="*/ 234950 h 2787650"/>
              <a:gd name="connsiteX99" fmla="*/ 3067086 w 4121223"/>
              <a:gd name="connsiteY99" fmla="*/ 190500 h 2787650"/>
              <a:gd name="connsiteX100" fmla="*/ 3013111 w 4121223"/>
              <a:gd name="connsiteY100" fmla="*/ 168275 h 2787650"/>
              <a:gd name="connsiteX101" fmla="*/ 2955961 w 4121223"/>
              <a:gd name="connsiteY101" fmla="*/ 139700 h 2787650"/>
              <a:gd name="connsiteX102" fmla="*/ 2908336 w 4121223"/>
              <a:gd name="connsiteY102" fmla="*/ 120650 h 2787650"/>
              <a:gd name="connsiteX103" fmla="*/ 2771811 w 4121223"/>
              <a:gd name="connsiteY103" fmla="*/ 60325 h 2787650"/>
              <a:gd name="connsiteX104" fmla="*/ 2727361 w 4121223"/>
              <a:gd name="connsiteY104" fmla="*/ 53975 h 2787650"/>
              <a:gd name="connsiteX105" fmla="*/ 2660686 w 4121223"/>
              <a:gd name="connsiteY105" fmla="*/ 47625 h 2787650"/>
              <a:gd name="connsiteX106" fmla="*/ 2578136 w 4121223"/>
              <a:gd name="connsiteY106" fmla="*/ 34925 h 2787650"/>
              <a:gd name="connsiteX107" fmla="*/ 2330486 w 4121223"/>
              <a:gd name="connsiteY107" fmla="*/ 28575 h 2787650"/>
              <a:gd name="connsiteX108" fmla="*/ 2279686 w 4121223"/>
              <a:gd name="connsiteY108" fmla="*/ 22225 h 2787650"/>
              <a:gd name="connsiteX109" fmla="*/ 2149511 w 4121223"/>
              <a:gd name="connsiteY109" fmla="*/ 12700 h 2787650"/>
              <a:gd name="connsiteX110" fmla="*/ 1990761 w 4121223"/>
              <a:gd name="connsiteY110" fmla="*/ 0 h 2787650"/>
              <a:gd name="connsiteX111" fmla="*/ 1499857 w 4121223"/>
              <a:gd name="connsiteY111" fmla="*/ 6350 h 2787650"/>
              <a:gd name="connsiteX0" fmla="*/ 1499857 w 4121223"/>
              <a:gd name="connsiteY0" fmla="*/ 6350 h 2787650"/>
              <a:gd name="connsiteX1" fmla="*/ 777911 w 4121223"/>
              <a:gd name="connsiteY1" fmla="*/ 190500 h 2787650"/>
              <a:gd name="connsiteX2" fmla="*/ 587411 w 4121223"/>
              <a:gd name="connsiteY2" fmla="*/ 257175 h 2787650"/>
              <a:gd name="connsiteX3" fmla="*/ 282611 w 4121223"/>
              <a:gd name="connsiteY3" fmla="*/ 381000 h 2787650"/>
              <a:gd name="connsiteX4" fmla="*/ 181011 w 4121223"/>
              <a:gd name="connsiteY4" fmla="*/ 438150 h 2787650"/>
              <a:gd name="connsiteX5" fmla="*/ 152436 w 4121223"/>
              <a:gd name="connsiteY5" fmla="*/ 476250 h 2787650"/>
              <a:gd name="connsiteX6" fmla="*/ 111161 w 4121223"/>
              <a:gd name="connsiteY6" fmla="*/ 523875 h 2787650"/>
              <a:gd name="connsiteX7" fmla="*/ 41311 w 4121223"/>
              <a:gd name="connsiteY7" fmla="*/ 685800 h 2787650"/>
              <a:gd name="connsiteX8" fmla="*/ 22261 w 4121223"/>
              <a:gd name="connsiteY8" fmla="*/ 720725 h 2787650"/>
              <a:gd name="connsiteX9" fmla="*/ 6386 w 4121223"/>
              <a:gd name="connsiteY9" fmla="*/ 857250 h 2787650"/>
              <a:gd name="connsiteX10" fmla="*/ 36 w 4121223"/>
              <a:gd name="connsiteY10" fmla="*/ 895350 h 2787650"/>
              <a:gd name="connsiteX11" fmla="*/ 9561 w 4121223"/>
              <a:gd name="connsiteY11" fmla="*/ 1193800 h 2787650"/>
              <a:gd name="connsiteX12" fmla="*/ 31786 w 4121223"/>
              <a:gd name="connsiteY12" fmla="*/ 1228725 h 2787650"/>
              <a:gd name="connsiteX13" fmla="*/ 82586 w 4121223"/>
              <a:gd name="connsiteY13" fmla="*/ 1298575 h 2787650"/>
              <a:gd name="connsiteX14" fmla="*/ 120686 w 4121223"/>
              <a:gd name="connsiteY14" fmla="*/ 1343025 h 2787650"/>
              <a:gd name="connsiteX15" fmla="*/ 171486 w 4121223"/>
              <a:gd name="connsiteY15" fmla="*/ 1384300 h 2787650"/>
              <a:gd name="connsiteX16" fmla="*/ 273086 w 4121223"/>
              <a:gd name="connsiteY16" fmla="*/ 1435100 h 2787650"/>
              <a:gd name="connsiteX17" fmla="*/ 311186 w 4121223"/>
              <a:gd name="connsiteY17" fmla="*/ 1438275 h 2787650"/>
              <a:gd name="connsiteX18" fmla="*/ 377861 w 4121223"/>
              <a:gd name="connsiteY18" fmla="*/ 1457325 h 2787650"/>
              <a:gd name="connsiteX19" fmla="*/ 584236 w 4121223"/>
              <a:gd name="connsiteY19" fmla="*/ 1508125 h 2787650"/>
              <a:gd name="connsiteX20" fmla="*/ 603286 w 4121223"/>
              <a:gd name="connsiteY20" fmla="*/ 1520825 h 2787650"/>
              <a:gd name="connsiteX21" fmla="*/ 612811 w 4121223"/>
              <a:gd name="connsiteY21" fmla="*/ 1530350 h 2787650"/>
              <a:gd name="connsiteX22" fmla="*/ 628686 w 4121223"/>
              <a:gd name="connsiteY22" fmla="*/ 1536700 h 2787650"/>
              <a:gd name="connsiteX23" fmla="*/ 657261 w 4121223"/>
              <a:gd name="connsiteY23" fmla="*/ 1552575 h 2787650"/>
              <a:gd name="connsiteX24" fmla="*/ 704886 w 4121223"/>
              <a:gd name="connsiteY24" fmla="*/ 1609725 h 2787650"/>
              <a:gd name="connsiteX25" fmla="*/ 695361 w 4121223"/>
              <a:gd name="connsiteY25" fmla="*/ 1911350 h 2787650"/>
              <a:gd name="connsiteX26" fmla="*/ 660436 w 4121223"/>
              <a:gd name="connsiteY26" fmla="*/ 1930400 h 2787650"/>
              <a:gd name="connsiteX27" fmla="*/ 581061 w 4121223"/>
              <a:gd name="connsiteY27" fmla="*/ 1952625 h 2787650"/>
              <a:gd name="connsiteX28" fmla="*/ 536611 w 4121223"/>
              <a:gd name="connsiteY28" fmla="*/ 1968500 h 2787650"/>
              <a:gd name="connsiteX29" fmla="*/ 495336 w 4121223"/>
              <a:gd name="connsiteY29" fmla="*/ 1981200 h 2787650"/>
              <a:gd name="connsiteX30" fmla="*/ 406436 w 4121223"/>
              <a:gd name="connsiteY30" fmla="*/ 2022475 h 2787650"/>
              <a:gd name="connsiteX31" fmla="*/ 371511 w 4121223"/>
              <a:gd name="connsiteY31" fmla="*/ 2038350 h 2787650"/>
              <a:gd name="connsiteX32" fmla="*/ 320711 w 4121223"/>
              <a:gd name="connsiteY32" fmla="*/ 2066925 h 2787650"/>
              <a:gd name="connsiteX33" fmla="*/ 263561 w 4121223"/>
              <a:gd name="connsiteY33" fmla="*/ 2114550 h 2787650"/>
              <a:gd name="connsiteX34" fmla="*/ 247686 w 4121223"/>
              <a:gd name="connsiteY34" fmla="*/ 2139950 h 2787650"/>
              <a:gd name="connsiteX35" fmla="*/ 219111 w 4121223"/>
              <a:gd name="connsiteY35" fmla="*/ 2174875 h 2787650"/>
              <a:gd name="connsiteX36" fmla="*/ 203236 w 4121223"/>
              <a:gd name="connsiteY36" fmla="*/ 2209800 h 2787650"/>
              <a:gd name="connsiteX37" fmla="*/ 177836 w 4121223"/>
              <a:gd name="connsiteY37" fmla="*/ 2301875 h 2787650"/>
              <a:gd name="connsiteX38" fmla="*/ 181011 w 4121223"/>
              <a:gd name="connsiteY38" fmla="*/ 2540000 h 2787650"/>
              <a:gd name="connsiteX39" fmla="*/ 190536 w 4121223"/>
              <a:gd name="connsiteY39" fmla="*/ 2568575 h 2787650"/>
              <a:gd name="connsiteX40" fmla="*/ 231811 w 4121223"/>
              <a:gd name="connsiteY40" fmla="*/ 2644775 h 2787650"/>
              <a:gd name="connsiteX41" fmla="*/ 257211 w 4121223"/>
              <a:gd name="connsiteY41" fmla="*/ 2679700 h 2787650"/>
              <a:gd name="connsiteX42" fmla="*/ 288961 w 4121223"/>
              <a:gd name="connsiteY42" fmla="*/ 2689225 h 2787650"/>
              <a:gd name="connsiteX43" fmla="*/ 342936 w 4121223"/>
              <a:gd name="connsiteY43" fmla="*/ 2720975 h 2787650"/>
              <a:gd name="connsiteX44" fmla="*/ 457236 w 4121223"/>
              <a:gd name="connsiteY44" fmla="*/ 2736850 h 2787650"/>
              <a:gd name="connsiteX45" fmla="*/ 654086 w 4121223"/>
              <a:gd name="connsiteY45" fmla="*/ 2768600 h 2787650"/>
              <a:gd name="connsiteX46" fmla="*/ 844586 w 4121223"/>
              <a:gd name="connsiteY46" fmla="*/ 2787650 h 2787650"/>
              <a:gd name="connsiteX47" fmla="*/ 1660561 w 4121223"/>
              <a:gd name="connsiteY47" fmla="*/ 2784475 h 2787650"/>
              <a:gd name="connsiteX48" fmla="*/ 1778036 w 4121223"/>
              <a:gd name="connsiteY48" fmla="*/ 2771775 h 2787650"/>
              <a:gd name="connsiteX49" fmla="*/ 2343186 w 4121223"/>
              <a:gd name="connsiteY49" fmla="*/ 2765425 h 2787650"/>
              <a:gd name="connsiteX50" fmla="*/ 2400336 w 4121223"/>
              <a:gd name="connsiteY50" fmla="*/ 2762250 h 2787650"/>
              <a:gd name="connsiteX51" fmla="*/ 2568611 w 4121223"/>
              <a:gd name="connsiteY51" fmla="*/ 2743200 h 2787650"/>
              <a:gd name="connsiteX52" fmla="*/ 2848011 w 4121223"/>
              <a:gd name="connsiteY52" fmla="*/ 2727325 h 2787650"/>
              <a:gd name="connsiteX53" fmla="*/ 3048036 w 4121223"/>
              <a:gd name="connsiteY53" fmla="*/ 2708275 h 2787650"/>
              <a:gd name="connsiteX54" fmla="*/ 3381411 w 4121223"/>
              <a:gd name="connsiteY54" fmla="*/ 2701925 h 2787650"/>
              <a:gd name="connsiteX55" fmla="*/ 3749711 w 4121223"/>
              <a:gd name="connsiteY55" fmla="*/ 2682875 h 2787650"/>
              <a:gd name="connsiteX56" fmla="*/ 3790986 w 4121223"/>
              <a:gd name="connsiteY56" fmla="*/ 2676525 h 2787650"/>
              <a:gd name="connsiteX57" fmla="*/ 3829086 w 4121223"/>
              <a:gd name="connsiteY57" fmla="*/ 2663825 h 2787650"/>
              <a:gd name="connsiteX58" fmla="*/ 3867186 w 4121223"/>
              <a:gd name="connsiteY58" fmla="*/ 2660650 h 2787650"/>
              <a:gd name="connsiteX59" fmla="*/ 3946561 w 4121223"/>
              <a:gd name="connsiteY59" fmla="*/ 2632075 h 2787650"/>
              <a:gd name="connsiteX60" fmla="*/ 3975136 w 4121223"/>
              <a:gd name="connsiteY60" fmla="*/ 2603500 h 2787650"/>
              <a:gd name="connsiteX61" fmla="*/ 4003711 w 4121223"/>
              <a:gd name="connsiteY61" fmla="*/ 2581275 h 2787650"/>
              <a:gd name="connsiteX62" fmla="*/ 4051336 w 4121223"/>
              <a:gd name="connsiteY62" fmla="*/ 2498725 h 2787650"/>
              <a:gd name="connsiteX63" fmla="*/ 4067211 w 4121223"/>
              <a:gd name="connsiteY63" fmla="*/ 2457450 h 2787650"/>
              <a:gd name="connsiteX64" fmla="*/ 4073561 w 4121223"/>
              <a:gd name="connsiteY64" fmla="*/ 2419350 h 2787650"/>
              <a:gd name="connsiteX65" fmla="*/ 4095786 w 4121223"/>
              <a:gd name="connsiteY65" fmla="*/ 2371725 h 2787650"/>
              <a:gd name="connsiteX66" fmla="*/ 4111661 w 4121223"/>
              <a:gd name="connsiteY66" fmla="*/ 2327275 h 2787650"/>
              <a:gd name="connsiteX67" fmla="*/ 4114836 w 4121223"/>
              <a:gd name="connsiteY67" fmla="*/ 1943100 h 2787650"/>
              <a:gd name="connsiteX68" fmla="*/ 4089436 w 4121223"/>
              <a:gd name="connsiteY68" fmla="*/ 1882775 h 2787650"/>
              <a:gd name="connsiteX69" fmla="*/ 4079911 w 4121223"/>
              <a:gd name="connsiteY69" fmla="*/ 1847850 h 2787650"/>
              <a:gd name="connsiteX70" fmla="*/ 4016411 w 4121223"/>
              <a:gd name="connsiteY70" fmla="*/ 1746250 h 2787650"/>
              <a:gd name="connsiteX71" fmla="*/ 3965611 w 4121223"/>
              <a:gd name="connsiteY71" fmla="*/ 1682750 h 2787650"/>
              <a:gd name="connsiteX72" fmla="*/ 3902111 w 4121223"/>
              <a:gd name="connsiteY72" fmla="*/ 1638300 h 2787650"/>
              <a:gd name="connsiteX73" fmla="*/ 3879886 w 4121223"/>
              <a:gd name="connsiteY73" fmla="*/ 1622425 h 2787650"/>
              <a:gd name="connsiteX74" fmla="*/ 3870361 w 4121223"/>
              <a:gd name="connsiteY74" fmla="*/ 1612900 h 2787650"/>
              <a:gd name="connsiteX75" fmla="*/ 3829086 w 4121223"/>
              <a:gd name="connsiteY75" fmla="*/ 1593850 h 2787650"/>
              <a:gd name="connsiteX76" fmla="*/ 3752886 w 4121223"/>
              <a:gd name="connsiteY76" fmla="*/ 1558925 h 2787650"/>
              <a:gd name="connsiteX77" fmla="*/ 3733836 w 4121223"/>
              <a:gd name="connsiteY77" fmla="*/ 1543050 h 2787650"/>
              <a:gd name="connsiteX78" fmla="*/ 3676686 w 4121223"/>
              <a:gd name="connsiteY78" fmla="*/ 1508125 h 2787650"/>
              <a:gd name="connsiteX79" fmla="*/ 3632236 w 4121223"/>
              <a:gd name="connsiteY79" fmla="*/ 1463675 h 2787650"/>
              <a:gd name="connsiteX80" fmla="*/ 3625886 w 4121223"/>
              <a:gd name="connsiteY80" fmla="*/ 1450975 h 2787650"/>
              <a:gd name="connsiteX81" fmla="*/ 3610011 w 4121223"/>
              <a:gd name="connsiteY81" fmla="*/ 1412875 h 2787650"/>
              <a:gd name="connsiteX82" fmla="*/ 3590961 w 4121223"/>
              <a:gd name="connsiteY82" fmla="*/ 1390650 h 2787650"/>
              <a:gd name="connsiteX83" fmla="*/ 3587786 w 4121223"/>
              <a:gd name="connsiteY83" fmla="*/ 1362075 h 2787650"/>
              <a:gd name="connsiteX84" fmla="*/ 3575086 w 4121223"/>
              <a:gd name="connsiteY84" fmla="*/ 1314450 h 2787650"/>
              <a:gd name="connsiteX85" fmla="*/ 3571911 w 4121223"/>
              <a:gd name="connsiteY85" fmla="*/ 866775 h 2787650"/>
              <a:gd name="connsiteX86" fmla="*/ 3559211 w 4121223"/>
              <a:gd name="connsiteY86" fmla="*/ 742950 h 2787650"/>
              <a:gd name="connsiteX87" fmla="*/ 3552861 w 4121223"/>
              <a:gd name="connsiteY87" fmla="*/ 714375 h 2787650"/>
              <a:gd name="connsiteX88" fmla="*/ 3546511 w 4121223"/>
              <a:gd name="connsiteY88" fmla="*/ 676275 h 2787650"/>
              <a:gd name="connsiteX89" fmla="*/ 3517936 w 4121223"/>
              <a:gd name="connsiteY89" fmla="*/ 615950 h 2787650"/>
              <a:gd name="connsiteX90" fmla="*/ 3492536 w 4121223"/>
              <a:gd name="connsiteY90" fmla="*/ 530225 h 2787650"/>
              <a:gd name="connsiteX91" fmla="*/ 3473486 w 4121223"/>
              <a:gd name="connsiteY91" fmla="*/ 501650 h 2787650"/>
              <a:gd name="connsiteX92" fmla="*/ 3457611 w 4121223"/>
              <a:gd name="connsiteY92" fmla="*/ 466725 h 2787650"/>
              <a:gd name="connsiteX93" fmla="*/ 3387761 w 4121223"/>
              <a:gd name="connsiteY93" fmla="*/ 387350 h 2787650"/>
              <a:gd name="connsiteX94" fmla="*/ 3295686 w 4121223"/>
              <a:gd name="connsiteY94" fmla="*/ 323850 h 2787650"/>
              <a:gd name="connsiteX95" fmla="*/ 3248061 w 4121223"/>
              <a:gd name="connsiteY95" fmla="*/ 285750 h 2787650"/>
              <a:gd name="connsiteX96" fmla="*/ 3194086 w 4121223"/>
              <a:gd name="connsiteY96" fmla="*/ 263525 h 2787650"/>
              <a:gd name="connsiteX97" fmla="*/ 3136936 w 4121223"/>
              <a:gd name="connsiteY97" fmla="*/ 234950 h 2787650"/>
              <a:gd name="connsiteX98" fmla="*/ 3067086 w 4121223"/>
              <a:gd name="connsiteY98" fmla="*/ 190500 h 2787650"/>
              <a:gd name="connsiteX99" fmla="*/ 3013111 w 4121223"/>
              <a:gd name="connsiteY99" fmla="*/ 168275 h 2787650"/>
              <a:gd name="connsiteX100" fmla="*/ 2955961 w 4121223"/>
              <a:gd name="connsiteY100" fmla="*/ 139700 h 2787650"/>
              <a:gd name="connsiteX101" fmla="*/ 2908336 w 4121223"/>
              <a:gd name="connsiteY101" fmla="*/ 120650 h 2787650"/>
              <a:gd name="connsiteX102" fmla="*/ 2771811 w 4121223"/>
              <a:gd name="connsiteY102" fmla="*/ 60325 h 2787650"/>
              <a:gd name="connsiteX103" fmla="*/ 2727361 w 4121223"/>
              <a:gd name="connsiteY103" fmla="*/ 53975 h 2787650"/>
              <a:gd name="connsiteX104" fmla="*/ 2660686 w 4121223"/>
              <a:gd name="connsiteY104" fmla="*/ 47625 h 2787650"/>
              <a:gd name="connsiteX105" fmla="*/ 2578136 w 4121223"/>
              <a:gd name="connsiteY105" fmla="*/ 34925 h 2787650"/>
              <a:gd name="connsiteX106" fmla="*/ 2330486 w 4121223"/>
              <a:gd name="connsiteY106" fmla="*/ 28575 h 2787650"/>
              <a:gd name="connsiteX107" fmla="*/ 2279686 w 4121223"/>
              <a:gd name="connsiteY107" fmla="*/ 22225 h 2787650"/>
              <a:gd name="connsiteX108" fmla="*/ 2149511 w 4121223"/>
              <a:gd name="connsiteY108" fmla="*/ 12700 h 2787650"/>
              <a:gd name="connsiteX109" fmla="*/ 1990761 w 4121223"/>
              <a:gd name="connsiteY109" fmla="*/ 0 h 2787650"/>
              <a:gd name="connsiteX110" fmla="*/ 1499857 w 4121223"/>
              <a:gd name="connsiteY110" fmla="*/ 6350 h 2787650"/>
              <a:gd name="connsiteX0" fmla="*/ 1499857 w 4121223"/>
              <a:gd name="connsiteY0" fmla="*/ 6350 h 2787650"/>
              <a:gd name="connsiteX1" fmla="*/ 777911 w 4121223"/>
              <a:gd name="connsiteY1" fmla="*/ 190500 h 2787650"/>
              <a:gd name="connsiteX2" fmla="*/ 587411 w 4121223"/>
              <a:gd name="connsiteY2" fmla="*/ 257175 h 2787650"/>
              <a:gd name="connsiteX3" fmla="*/ 282611 w 4121223"/>
              <a:gd name="connsiteY3" fmla="*/ 381000 h 2787650"/>
              <a:gd name="connsiteX4" fmla="*/ 181011 w 4121223"/>
              <a:gd name="connsiteY4" fmla="*/ 438150 h 2787650"/>
              <a:gd name="connsiteX5" fmla="*/ 152436 w 4121223"/>
              <a:gd name="connsiteY5" fmla="*/ 476250 h 2787650"/>
              <a:gd name="connsiteX6" fmla="*/ 41311 w 4121223"/>
              <a:gd name="connsiteY6" fmla="*/ 685800 h 2787650"/>
              <a:gd name="connsiteX7" fmla="*/ 22261 w 4121223"/>
              <a:gd name="connsiteY7" fmla="*/ 720725 h 2787650"/>
              <a:gd name="connsiteX8" fmla="*/ 6386 w 4121223"/>
              <a:gd name="connsiteY8" fmla="*/ 857250 h 2787650"/>
              <a:gd name="connsiteX9" fmla="*/ 36 w 4121223"/>
              <a:gd name="connsiteY9" fmla="*/ 895350 h 2787650"/>
              <a:gd name="connsiteX10" fmla="*/ 9561 w 4121223"/>
              <a:gd name="connsiteY10" fmla="*/ 1193800 h 2787650"/>
              <a:gd name="connsiteX11" fmla="*/ 31786 w 4121223"/>
              <a:gd name="connsiteY11" fmla="*/ 1228725 h 2787650"/>
              <a:gd name="connsiteX12" fmla="*/ 82586 w 4121223"/>
              <a:gd name="connsiteY12" fmla="*/ 1298575 h 2787650"/>
              <a:gd name="connsiteX13" fmla="*/ 120686 w 4121223"/>
              <a:gd name="connsiteY13" fmla="*/ 1343025 h 2787650"/>
              <a:gd name="connsiteX14" fmla="*/ 171486 w 4121223"/>
              <a:gd name="connsiteY14" fmla="*/ 1384300 h 2787650"/>
              <a:gd name="connsiteX15" fmla="*/ 273086 w 4121223"/>
              <a:gd name="connsiteY15" fmla="*/ 1435100 h 2787650"/>
              <a:gd name="connsiteX16" fmla="*/ 311186 w 4121223"/>
              <a:gd name="connsiteY16" fmla="*/ 1438275 h 2787650"/>
              <a:gd name="connsiteX17" fmla="*/ 377861 w 4121223"/>
              <a:gd name="connsiteY17" fmla="*/ 1457325 h 2787650"/>
              <a:gd name="connsiteX18" fmla="*/ 584236 w 4121223"/>
              <a:gd name="connsiteY18" fmla="*/ 1508125 h 2787650"/>
              <a:gd name="connsiteX19" fmla="*/ 603286 w 4121223"/>
              <a:gd name="connsiteY19" fmla="*/ 1520825 h 2787650"/>
              <a:gd name="connsiteX20" fmla="*/ 612811 w 4121223"/>
              <a:gd name="connsiteY20" fmla="*/ 1530350 h 2787650"/>
              <a:gd name="connsiteX21" fmla="*/ 628686 w 4121223"/>
              <a:gd name="connsiteY21" fmla="*/ 1536700 h 2787650"/>
              <a:gd name="connsiteX22" fmla="*/ 657261 w 4121223"/>
              <a:gd name="connsiteY22" fmla="*/ 1552575 h 2787650"/>
              <a:gd name="connsiteX23" fmla="*/ 704886 w 4121223"/>
              <a:gd name="connsiteY23" fmla="*/ 1609725 h 2787650"/>
              <a:gd name="connsiteX24" fmla="*/ 695361 w 4121223"/>
              <a:gd name="connsiteY24" fmla="*/ 1911350 h 2787650"/>
              <a:gd name="connsiteX25" fmla="*/ 660436 w 4121223"/>
              <a:gd name="connsiteY25" fmla="*/ 1930400 h 2787650"/>
              <a:gd name="connsiteX26" fmla="*/ 581061 w 4121223"/>
              <a:gd name="connsiteY26" fmla="*/ 1952625 h 2787650"/>
              <a:gd name="connsiteX27" fmla="*/ 536611 w 4121223"/>
              <a:gd name="connsiteY27" fmla="*/ 1968500 h 2787650"/>
              <a:gd name="connsiteX28" fmla="*/ 495336 w 4121223"/>
              <a:gd name="connsiteY28" fmla="*/ 1981200 h 2787650"/>
              <a:gd name="connsiteX29" fmla="*/ 406436 w 4121223"/>
              <a:gd name="connsiteY29" fmla="*/ 2022475 h 2787650"/>
              <a:gd name="connsiteX30" fmla="*/ 371511 w 4121223"/>
              <a:gd name="connsiteY30" fmla="*/ 2038350 h 2787650"/>
              <a:gd name="connsiteX31" fmla="*/ 320711 w 4121223"/>
              <a:gd name="connsiteY31" fmla="*/ 2066925 h 2787650"/>
              <a:gd name="connsiteX32" fmla="*/ 263561 w 4121223"/>
              <a:gd name="connsiteY32" fmla="*/ 2114550 h 2787650"/>
              <a:gd name="connsiteX33" fmla="*/ 247686 w 4121223"/>
              <a:gd name="connsiteY33" fmla="*/ 2139950 h 2787650"/>
              <a:gd name="connsiteX34" fmla="*/ 219111 w 4121223"/>
              <a:gd name="connsiteY34" fmla="*/ 2174875 h 2787650"/>
              <a:gd name="connsiteX35" fmla="*/ 203236 w 4121223"/>
              <a:gd name="connsiteY35" fmla="*/ 2209800 h 2787650"/>
              <a:gd name="connsiteX36" fmla="*/ 177836 w 4121223"/>
              <a:gd name="connsiteY36" fmla="*/ 2301875 h 2787650"/>
              <a:gd name="connsiteX37" fmla="*/ 181011 w 4121223"/>
              <a:gd name="connsiteY37" fmla="*/ 2540000 h 2787650"/>
              <a:gd name="connsiteX38" fmla="*/ 190536 w 4121223"/>
              <a:gd name="connsiteY38" fmla="*/ 2568575 h 2787650"/>
              <a:gd name="connsiteX39" fmla="*/ 231811 w 4121223"/>
              <a:gd name="connsiteY39" fmla="*/ 2644775 h 2787650"/>
              <a:gd name="connsiteX40" fmla="*/ 257211 w 4121223"/>
              <a:gd name="connsiteY40" fmla="*/ 2679700 h 2787650"/>
              <a:gd name="connsiteX41" fmla="*/ 288961 w 4121223"/>
              <a:gd name="connsiteY41" fmla="*/ 2689225 h 2787650"/>
              <a:gd name="connsiteX42" fmla="*/ 342936 w 4121223"/>
              <a:gd name="connsiteY42" fmla="*/ 2720975 h 2787650"/>
              <a:gd name="connsiteX43" fmla="*/ 457236 w 4121223"/>
              <a:gd name="connsiteY43" fmla="*/ 2736850 h 2787650"/>
              <a:gd name="connsiteX44" fmla="*/ 654086 w 4121223"/>
              <a:gd name="connsiteY44" fmla="*/ 2768600 h 2787650"/>
              <a:gd name="connsiteX45" fmla="*/ 844586 w 4121223"/>
              <a:gd name="connsiteY45" fmla="*/ 2787650 h 2787650"/>
              <a:gd name="connsiteX46" fmla="*/ 1660561 w 4121223"/>
              <a:gd name="connsiteY46" fmla="*/ 2784475 h 2787650"/>
              <a:gd name="connsiteX47" fmla="*/ 1778036 w 4121223"/>
              <a:gd name="connsiteY47" fmla="*/ 2771775 h 2787650"/>
              <a:gd name="connsiteX48" fmla="*/ 2343186 w 4121223"/>
              <a:gd name="connsiteY48" fmla="*/ 2765425 h 2787650"/>
              <a:gd name="connsiteX49" fmla="*/ 2400336 w 4121223"/>
              <a:gd name="connsiteY49" fmla="*/ 2762250 h 2787650"/>
              <a:gd name="connsiteX50" fmla="*/ 2568611 w 4121223"/>
              <a:gd name="connsiteY50" fmla="*/ 2743200 h 2787650"/>
              <a:gd name="connsiteX51" fmla="*/ 2848011 w 4121223"/>
              <a:gd name="connsiteY51" fmla="*/ 2727325 h 2787650"/>
              <a:gd name="connsiteX52" fmla="*/ 3048036 w 4121223"/>
              <a:gd name="connsiteY52" fmla="*/ 2708275 h 2787650"/>
              <a:gd name="connsiteX53" fmla="*/ 3381411 w 4121223"/>
              <a:gd name="connsiteY53" fmla="*/ 2701925 h 2787650"/>
              <a:gd name="connsiteX54" fmla="*/ 3749711 w 4121223"/>
              <a:gd name="connsiteY54" fmla="*/ 2682875 h 2787650"/>
              <a:gd name="connsiteX55" fmla="*/ 3790986 w 4121223"/>
              <a:gd name="connsiteY55" fmla="*/ 2676525 h 2787650"/>
              <a:gd name="connsiteX56" fmla="*/ 3829086 w 4121223"/>
              <a:gd name="connsiteY56" fmla="*/ 2663825 h 2787650"/>
              <a:gd name="connsiteX57" fmla="*/ 3867186 w 4121223"/>
              <a:gd name="connsiteY57" fmla="*/ 2660650 h 2787650"/>
              <a:gd name="connsiteX58" fmla="*/ 3946561 w 4121223"/>
              <a:gd name="connsiteY58" fmla="*/ 2632075 h 2787650"/>
              <a:gd name="connsiteX59" fmla="*/ 3975136 w 4121223"/>
              <a:gd name="connsiteY59" fmla="*/ 2603500 h 2787650"/>
              <a:gd name="connsiteX60" fmla="*/ 4003711 w 4121223"/>
              <a:gd name="connsiteY60" fmla="*/ 2581275 h 2787650"/>
              <a:gd name="connsiteX61" fmla="*/ 4051336 w 4121223"/>
              <a:gd name="connsiteY61" fmla="*/ 2498725 h 2787650"/>
              <a:gd name="connsiteX62" fmla="*/ 4067211 w 4121223"/>
              <a:gd name="connsiteY62" fmla="*/ 2457450 h 2787650"/>
              <a:gd name="connsiteX63" fmla="*/ 4073561 w 4121223"/>
              <a:gd name="connsiteY63" fmla="*/ 2419350 h 2787650"/>
              <a:gd name="connsiteX64" fmla="*/ 4095786 w 4121223"/>
              <a:gd name="connsiteY64" fmla="*/ 2371725 h 2787650"/>
              <a:gd name="connsiteX65" fmla="*/ 4111661 w 4121223"/>
              <a:gd name="connsiteY65" fmla="*/ 2327275 h 2787650"/>
              <a:gd name="connsiteX66" fmla="*/ 4114836 w 4121223"/>
              <a:gd name="connsiteY66" fmla="*/ 1943100 h 2787650"/>
              <a:gd name="connsiteX67" fmla="*/ 4089436 w 4121223"/>
              <a:gd name="connsiteY67" fmla="*/ 1882775 h 2787650"/>
              <a:gd name="connsiteX68" fmla="*/ 4079911 w 4121223"/>
              <a:gd name="connsiteY68" fmla="*/ 1847850 h 2787650"/>
              <a:gd name="connsiteX69" fmla="*/ 4016411 w 4121223"/>
              <a:gd name="connsiteY69" fmla="*/ 1746250 h 2787650"/>
              <a:gd name="connsiteX70" fmla="*/ 3965611 w 4121223"/>
              <a:gd name="connsiteY70" fmla="*/ 1682750 h 2787650"/>
              <a:gd name="connsiteX71" fmla="*/ 3902111 w 4121223"/>
              <a:gd name="connsiteY71" fmla="*/ 1638300 h 2787650"/>
              <a:gd name="connsiteX72" fmla="*/ 3879886 w 4121223"/>
              <a:gd name="connsiteY72" fmla="*/ 1622425 h 2787650"/>
              <a:gd name="connsiteX73" fmla="*/ 3870361 w 4121223"/>
              <a:gd name="connsiteY73" fmla="*/ 1612900 h 2787650"/>
              <a:gd name="connsiteX74" fmla="*/ 3829086 w 4121223"/>
              <a:gd name="connsiteY74" fmla="*/ 1593850 h 2787650"/>
              <a:gd name="connsiteX75" fmla="*/ 3752886 w 4121223"/>
              <a:gd name="connsiteY75" fmla="*/ 1558925 h 2787650"/>
              <a:gd name="connsiteX76" fmla="*/ 3733836 w 4121223"/>
              <a:gd name="connsiteY76" fmla="*/ 1543050 h 2787650"/>
              <a:gd name="connsiteX77" fmla="*/ 3676686 w 4121223"/>
              <a:gd name="connsiteY77" fmla="*/ 1508125 h 2787650"/>
              <a:gd name="connsiteX78" fmla="*/ 3632236 w 4121223"/>
              <a:gd name="connsiteY78" fmla="*/ 1463675 h 2787650"/>
              <a:gd name="connsiteX79" fmla="*/ 3625886 w 4121223"/>
              <a:gd name="connsiteY79" fmla="*/ 1450975 h 2787650"/>
              <a:gd name="connsiteX80" fmla="*/ 3610011 w 4121223"/>
              <a:gd name="connsiteY80" fmla="*/ 1412875 h 2787650"/>
              <a:gd name="connsiteX81" fmla="*/ 3590961 w 4121223"/>
              <a:gd name="connsiteY81" fmla="*/ 1390650 h 2787650"/>
              <a:gd name="connsiteX82" fmla="*/ 3587786 w 4121223"/>
              <a:gd name="connsiteY82" fmla="*/ 1362075 h 2787650"/>
              <a:gd name="connsiteX83" fmla="*/ 3575086 w 4121223"/>
              <a:gd name="connsiteY83" fmla="*/ 1314450 h 2787650"/>
              <a:gd name="connsiteX84" fmla="*/ 3571911 w 4121223"/>
              <a:gd name="connsiteY84" fmla="*/ 866775 h 2787650"/>
              <a:gd name="connsiteX85" fmla="*/ 3559211 w 4121223"/>
              <a:gd name="connsiteY85" fmla="*/ 742950 h 2787650"/>
              <a:gd name="connsiteX86" fmla="*/ 3552861 w 4121223"/>
              <a:gd name="connsiteY86" fmla="*/ 714375 h 2787650"/>
              <a:gd name="connsiteX87" fmla="*/ 3546511 w 4121223"/>
              <a:gd name="connsiteY87" fmla="*/ 676275 h 2787650"/>
              <a:gd name="connsiteX88" fmla="*/ 3517936 w 4121223"/>
              <a:gd name="connsiteY88" fmla="*/ 615950 h 2787650"/>
              <a:gd name="connsiteX89" fmla="*/ 3492536 w 4121223"/>
              <a:gd name="connsiteY89" fmla="*/ 530225 h 2787650"/>
              <a:gd name="connsiteX90" fmla="*/ 3473486 w 4121223"/>
              <a:gd name="connsiteY90" fmla="*/ 501650 h 2787650"/>
              <a:gd name="connsiteX91" fmla="*/ 3457611 w 4121223"/>
              <a:gd name="connsiteY91" fmla="*/ 466725 h 2787650"/>
              <a:gd name="connsiteX92" fmla="*/ 3387761 w 4121223"/>
              <a:gd name="connsiteY92" fmla="*/ 387350 h 2787650"/>
              <a:gd name="connsiteX93" fmla="*/ 3295686 w 4121223"/>
              <a:gd name="connsiteY93" fmla="*/ 323850 h 2787650"/>
              <a:gd name="connsiteX94" fmla="*/ 3248061 w 4121223"/>
              <a:gd name="connsiteY94" fmla="*/ 285750 h 2787650"/>
              <a:gd name="connsiteX95" fmla="*/ 3194086 w 4121223"/>
              <a:gd name="connsiteY95" fmla="*/ 263525 h 2787650"/>
              <a:gd name="connsiteX96" fmla="*/ 3136936 w 4121223"/>
              <a:gd name="connsiteY96" fmla="*/ 234950 h 2787650"/>
              <a:gd name="connsiteX97" fmla="*/ 3067086 w 4121223"/>
              <a:gd name="connsiteY97" fmla="*/ 190500 h 2787650"/>
              <a:gd name="connsiteX98" fmla="*/ 3013111 w 4121223"/>
              <a:gd name="connsiteY98" fmla="*/ 168275 h 2787650"/>
              <a:gd name="connsiteX99" fmla="*/ 2955961 w 4121223"/>
              <a:gd name="connsiteY99" fmla="*/ 139700 h 2787650"/>
              <a:gd name="connsiteX100" fmla="*/ 2908336 w 4121223"/>
              <a:gd name="connsiteY100" fmla="*/ 120650 h 2787650"/>
              <a:gd name="connsiteX101" fmla="*/ 2771811 w 4121223"/>
              <a:gd name="connsiteY101" fmla="*/ 60325 h 2787650"/>
              <a:gd name="connsiteX102" fmla="*/ 2727361 w 4121223"/>
              <a:gd name="connsiteY102" fmla="*/ 53975 h 2787650"/>
              <a:gd name="connsiteX103" fmla="*/ 2660686 w 4121223"/>
              <a:gd name="connsiteY103" fmla="*/ 47625 h 2787650"/>
              <a:gd name="connsiteX104" fmla="*/ 2578136 w 4121223"/>
              <a:gd name="connsiteY104" fmla="*/ 34925 h 2787650"/>
              <a:gd name="connsiteX105" fmla="*/ 2330486 w 4121223"/>
              <a:gd name="connsiteY105" fmla="*/ 28575 h 2787650"/>
              <a:gd name="connsiteX106" fmla="*/ 2279686 w 4121223"/>
              <a:gd name="connsiteY106" fmla="*/ 22225 h 2787650"/>
              <a:gd name="connsiteX107" fmla="*/ 2149511 w 4121223"/>
              <a:gd name="connsiteY107" fmla="*/ 12700 h 2787650"/>
              <a:gd name="connsiteX108" fmla="*/ 1990761 w 4121223"/>
              <a:gd name="connsiteY108" fmla="*/ 0 h 2787650"/>
              <a:gd name="connsiteX109" fmla="*/ 1499857 w 4121223"/>
              <a:gd name="connsiteY109" fmla="*/ 6350 h 2787650"/>
              <a:gd name="connsiteX0" fmla="*/ 1499857 w 4121223"/>
              <a:gd name="connsiteY0" fmla="*/ 6350 h 2787650"/>
              <a:gd name="connsiteX1" fmla="*/ 777911 w 4121223"/>
              <a:gd name="connsiteY1" fmla="*/ 190500 h 2787650"/>
              <a:gd name="connsiteX2" fmla="*/ 587411 w 4121223"/>
              <a:gd name="connsiteY2" fmla="*/ 257175 h 2787650"/>
              <a:gd name="connsiteX3" fmla="*/ 282611 w 4121223"/>
              <a:gd name="connsiteY3" fmla="*/ 381000 h 2787650"/>
              <a:gd name="connsiteX4" fmla="*/ 181011 w 4121223"/>
              <a:gd name="connsiteY4" fmla="*/ 438150 h 2787650"/>
              <a:gd name="connsiteX5" fmla="*/ 41311 w 4121223"/>
              <a:gd name="connsiteY5" fmla="*/ 685800 h 2787650"/>
              <a:gd name="connsiteX6" fmla="*/ 22261 w 4121223"/>
              <a:gd name="connsiteY6" fmla="*/ 720725 h 2787650"/>
              <a:gd name="connsiteX7" fmla="*/ 6386 w 4121223"/>
              <a:gd name="connsiteY7" fmla="*/ 857250 h 2787650"/>
              <a:gd name="connsiteX8" fmla="*/ 36 w 4121223"/>
              <a:gd name="connsiteY8" fmla="*/ 895350 h 2787650"/>
              <a:gd name="connsiteX9" fmla="*/ 9561 w 4121223"/>
              <a:gd name="connsiteY9" fmla="*/ 1193800 h 2787650"/>
              <a:gd name="connsiteX10" fmla="*/ 31786 w 4121223"/>
              <a:gd name="connsiteY10" fmla="*/ 1228725 h 2787650"/>
              <a:gd name="connsiteX11" fmla="*/ 82586 w 4121223"/>
              <a:gd name="connsiteY11" fmla="*/ 1298575 h 2787650"/>
              <a:gd name="connsiteX12" fmla="*/ 120686 w 4121223"/>
              <a:gd name="connsiteY12" fmla="*/ 1343025 h 2787650"/>
              <a:gd name="connsiteX13" fmla="*/ 171486 w 4121223"/>
              <a:gd name="connsiteY13" fmla="*/ 1384300 h 2787650"/>
              <a:gd name="connsiteX14" fmla="*/ 273086 w 4121223"/>
              <a:gd name="connsiteY14" fmla="*/ 1435100 h 2787650"/>
              <a:gd name="connsiteX15" fmla="*/ 311186 w 4121223"/>
              <a:gd name="connsiteY15" fmla="*/ 1438275 h 2787650"/>
              <a:gd name="connsiteX16" fmla="*/ 377861 w 4121223"/>
              <a:gd name="connsiteY16" fmla="*/ 1457325 h 2787650"/>
              <a:gd name="connsiteX17" fmla="*/ 584236 w 4121223"/>
              <a:gd name="connsiteY17" fmla="*/ 1508125 h 2787650"/>
              <a:gd name="connsiteX18" fmla="*/ 603286 w 4121223"/>
              <a:gd name="connsiteY18" fmla="*/ 1520825 h 2787650"/>
              <a:gd name="connsiteX19" fmla="*/ 612811 w 4121223"/>
              <a:gd name="connsiteY19" fmla="*/ 1530350 h 2787650"/>
              <a:gd name="connsiteX20" fmla="*/ 628686 w 4121223"/>
              <a:gd name="connsiteY20" fmla="*/ 1536700 h 2787650"/>
              <a:gd name="connsiteX21" fmla="*/ 657261 w 4121223"/>
              <a:gd name="connsiteY21" fmla="*/ 1552575 h 2787650"/>
              <a:gd name="connsiteX22" fmla="*/ 704886 w 4121223"/>
              <a:gd name="connsiteY22" fmla="*/ 1609725 h 2787650"/>
              <a:gd name="connsiteX23" fmla="*/ 695361 w 4121223"/>
              <a:gd name="connsiteY23" fmla="*/ 1911350 h 2787650"/>
              <a:gd name="connsiteX24" fmla="*/ 660436 w 4121223"/>
              <a:gd name="connsiteY24" fmla="*/ 1930400 h 2787650"/>
              <a:gd name="connsiteX25" fmla="*/ 581061 w 4121223"/>
              <a:gd name="connsiteY25" fmla="*/ 1952625 h 2787650"/>
              <a:gd name="connsiteX26" fmla="*/ 536611 w 4121223"/>
              <a:gd name="connsiteY26" fmla="*/ 1968500 h 2787650"/>
              <a:gd name="connsiteX27" fmla="*/ 495336 w 4121223"/>
              <a:gd name="connsiteY27" fmla="*/ 1981200 h 2787650"/>
              <a:gd name="connsiteX28" fmla="*/ 406436 w 4121223"/>
              <a:gd name="connsiteY28" fmla="*/ 2022475 h 2787650"/>
              <a:gd name="connsiteX29" fmla="*/ 371511 w 4121223"/>
              <a:gd name="connsiteY29" fmla="*/ 2038350 h 2787650"/>
              <a:gd name="connsiteX30" fmla="*/ 320711 w 4121223"/>
              <a:gd name="connsiteY30" fmla="*/ 2066925 h 2787650"/>
              <a:gd name="connsiteX31" fmla="*/ 263561 w 4121223"/>
              <a:gd name="connsiteY31" fmla="*/ 2114550 h 2787650"/>
              <a:gd name="connsiteX32" fmla="*/ 247686 w 4121223"/>
              <a:gd name="connsiteY32" fmla="*/ 2139950 h 2787650"/>
              <a:gd name="connsiteX33" fmla="*/ 219111 w 4121223"/>
              <a:gd name="connsiteY33" fmla="*/ 2174875 h 2787650"/>
              <a:gd name="connsiteX34" fmla="*/ 203236 w 4121223"/>
              <a:gd name="connsiteY34" fmla="*/ 2209800 h 2787650"/>
              <a:gd name="connsiteX35" fmla="*/ 177836 w 4121223"/>
              <a:gd name="connsiteY35" fmla="*/ 2301875 h 2787650"/>
              <a:gd name="connsiteX36" fmla="*/ 181011 w 4121223"/>
              <a:gd name="connsiteY36" fmla="*/ 2540000 h 2787650"/>
              <a:gd name="connsiteX37" fmla="*/ 190536 w 4121223"/>
              <a:gd name="connsiteY37" fmla="*/ 2568575 h 2787650"/>
              <a:gd name="connsiteX38" fmla="*/ 231811 w 4121223"/>
              <a:gd name="connsiteY38" fmla="*/ 2644775 h 2787650"/>
              <a:gd name="connsiteX39" fmla="*/ 257211 w 4121223"/>
              <a:gd name="connsiteY39" fmla="*/ 2679700 h 2787650"/>
              <a:gd name="connsiteX40" fmla="*/ 288961 w 4121223"/>
              <a:gd name="connsiteY40" fmla="*/ 2689225 h 2787650"/>
              <a:gd name="connsiteX41" fmla="*/ 342936 w 4121223"/>
              <a:gd name="connsiteY41" fmla="*/ 2720975 h 2787650"/>
              <a:gd name="connsiteX42" fmla="*/ 457236 w 4121223"/>
              <a:gd name="connsiteY42" fmla="*/ 2736850 h 2787650"/>
              <a:gd name="connsiteX43" fmla="*/ 654086 w 4121223"/>
              <a:gd name="connsiteY43" fmla="*/ 2768600 h 2787650"/>
              <a:gd name="connsiteX44" fmla="*/ 844586 w 4121223"/>
              <a:gd name="connsiteY44" fmla="*/ 2787650 h 2787650"/>
              <a:gd name="connsiteX45" fmla="*/ 1660561 w 4121223"/>
              <a:gd name="connsiteY45" fmla="*/ 2784475 h 2787650"/>
              <a:gd name="connsiteX46" fmla="*/ 1778036 w 4121223"/>
              <a:gd name="connsiteY46" fmla="*/ 2771775 h 2787650"/>
              <a:gd name="connsiteX47" fmla="*/ 2343186 w 4121223"/>
              <a:gd name="connsiteY47" fmla="*/ 2765425 h 2787650"/>
              <a:gd name="connsiteX48" fmla="*/ 2400336 w 4121223"/>
              <a:gd name="connsiteY48" fmla="*/ 2762250 h 2787650"/>
              <a:gd name="connsiteX49" fmla="*/ 2568611 w 4121223"/>
              <a:gd name="connsiteY49" fmla="*/ 2743200 h 2787650"/>
              <a:gd name="connsiteX50" fmla="*/ 2848011 w 4121223"/>
              <a:gd name="connsiteY50" fmla="*/ 2727325 h 2787650"/>
              <a:gd name="connsiteX51" fmla="*/ 3048036 w 4121223"/>
              <a:gd name="connsiteY51" fmla="*/ 2708275 h 2787650"/>
              <a:gd name="connsiteX52" fmla="*/ 3381411 w 4121223"/>
              <a:gd name="connsiteY52" fmla="*/ 2701925 h 2787650"/>
              <a:gd name="connsiteX53" fmla="*/ 3749711 w 4121223"/>
              <a:gd name="connsiteY53" fmla="*/ 2682875 h 2787650"/>
              <a:gd name="connsiteX54" fmla="*/ 3790986 w 4121223"/>
              <a:gd name="connsiteY54" fmla="*/ 2676525 h 2787650"/>
              <a:gd name="connsiteX55" fmla="*/ 3829086 w 4121223"/>
              <a:gd name="connsiteY55" fmla="*/ 2663825 h 2787650"/>
              <a:gd name="connsiteX56" fmla="*/ 3867186 w 4121223"/>
              <a:gd name="connsiteY56" fmla="*/ 2660650 h 2787650"/>
              <a:gd name="connsiteX57" fmla="*/ 3946561 w 4121223"/>
              <a:gd name="connsiteY57" fmla="*/ 2632075 h 2787650"/>
              <a:gd name="connsiteX58" fmla="*/ 3975136 w 4121223"/>
              <a:gd name="connsiteY58" fmla="*/ 2603500 h 2787650"/>
              <a:gd name="connsiteX59" fmla="*/ 4003711 w 4121223"/>
              <a:gd name="connsiteY59" fmla="*/ 2581275 h 2787650"/>
              <a:gd name="connsiteX60" fmla="*/ 4051336 w 4121223"/>
              <a:gd name="connsiteY60" fmla="*/ 2498725 h 2787650"/>
              <a:gd name="connsiteX61" fmla="*/ 4067211 w 4121223"/>
              <a:gd name="connsiteY61" fmla="*/ 2457450 h 2787650"/>
              <a:gd name="connsiteX62" fmla="*/ 4073561 w 4121223"/>
              <a:gd name="connsiteY62" fmla="*/ 2419350 h 2787650"/>
              <a:gd name="connsiteX63" fmla="*/ 4095786 w 4121223"/>
              <a:gd name="connsiteY63" fmla="*/ 2371725 h 2787650"/>
              <a:gd name="connsiteX64" fmla="*/ 4111661 w 4121223"/>
              <a:gd name="connsiteY64" fmla="*/ 2327275 h 2787650"/>
              <a:gd name="connsiteX65" fmla="*/ 4114836 w 4121223"/>
              <a:gd name="connsiteY65" fmla="*/ 1943100 h 2787650"/>
              <a:gd name="connsiteX66" fmla="*/ 4089436 w 4121223"/>
              <a:gd name="connsiteY66" fmla="*/ 1882775 h 2787650"/>
              <a:gd name="connsiteX67" fmla="*/ 4079911 w 4121223"/>
              <a:gd name="connsiteY67" fmla="*/ 1847850 h 2787650"/>
              <a:gd name="connsiteX68" fmla="*/ 4016411 w 4121223"/>
              <a:gd name="connsiteY68" fmla="*/ 1746250 h 2787650"/>
              <a:gd name="connsiteX69" fmla="*/ 3965611 w 4121223"/>
              <a:gd name="connsiteY69" fmla="*/ 1682750 h 2787650"/>
              <a:gd name="connsiteX70" fmla="*/ 3902111 w 4121223"/>
              <a:gd name="connsiteY70" fmla="*/ 1638300 h 2787650"/>
              <a:gd name="connsiteX71" fmla="*/ 3879886 w 4121223"/>
              <a:gd name="connsiteY71" fmla="*/ 1622425 h 2787650"/>
              <a:gd name="connsiteX72" fmla="*/ 3870361 w 4121223"/>
              <a:gd name="connsiteY72" fmla="*/ 1612900 h 2787650"/>
              <a:gd name="connsiteX73" fmla="*/ 3829086 w 4121223"/>
              <a:gd name="connsiteY73" fmla="*/ 1593850 h 2787650"/>
              <a:gd name="connsiteX74" fmla="*/ 3752886 w 4121223"/>
              <a:gd name="connsiteY74" fmla="*/ 1558925 h 2787650"/>
              <a:gd name="connsiteX75" fmla="*/ 3733836 w 4121223"/>
              <a:gd name="connsiteY75" fmla="*/ 1543050 h 2787650"/>
              <a:gd name="connsiteX76" fmla="*/ 3676686 w 4121223"/>
              <a:gd name="connsiteY76" fmla="*/ 1508125 h 2787650"/>
              <a:gd name="connsiteX77" fmla="*/ 3632236 w 4121223"/>
              <a:gd name="connsiteY77" fmla="*/ 1463675 h 2787650"/>
              <a:gd name="connsiteX78" fmla="*/ 3625886 w 4121223"/>
              <a:gd name="connsiteY78" fmla="*/ 1450975 h 2787650"/>
              <a:gd name="connsiteX79" fmla="*/ 3610011 w 4121223"/>
              <a:gd name="connsiteY79" fmla="*/ 1412875 h 2787650"/>
              <a:gd name="connsiteX80" fmla="*/ 3590961 w 4121223"/>
              <a:gd name="connsiteY80" fmla="*/ 1390650 h 2787650"/>
              <a:gd name="connsiteX81" fmla="*/ 3587786 w 4121223"/>
              <a:gd name="connsiteY81" fmla="*/ 1362075 h 2787650"/>
              <a:gd name="connsiteX82" fmla="*/ 3575086 w 4121223"/>
              <a:gd name="connsiteY82" fmla="*/ 1314450 h 2787650"/>
              <a:gd name="connsiteX83" fmla="*/ 3571911 w 4121223"/>
              <a:gd name="connsiteY83" fmla="*/ 866775 h 2787650"/>
              <a:gd name="connsiteX84" fmla="*/ 3559211 w 4121223"/>
              <a:gd name="connsiteY84" fmla="*/ 742950 h 2787650"/>
              <a:gd name="connsiteX85" fmla="*/ 3552861 w 4121223"/>
              <a:gd name="connsiteY85" fmla="*/ 714375 h 2787650"/>
              <a:gd name="connsiteX86" fmla="*/ 3546511 w 4121223"/>
              <a:gd name="connsiteY86" fmla="*/ 676275 h 2787650"/>
              <a:gd name="connsiteX87" fmla="*/ 3517936 w 4121223"/>
              <a:gd name="connsiteY87" fmla="*/ 615950 h 2787650"/>
              <a:gd name="connsiteX88" fmla="*/ 3492536 w 4121223"/>
              <a:gd name="connsiteY88" fmla="*/ 530225 h 2787650"/>
              <a:gd name="connsiteX89" fmla="*/ 3473486 w 4121223"/>
              <a:gd name="connsiteY89" fmla="*/ 501650 h 2787650"/>
              <a:gd name="connsiteX90" fmla="*/ 3457611 w 4121223"/>
              <a:gd name="connsiteY90" fmla="*/ 466725 h 2787650"/>
              <a:gd name="connsiteX91" fmla="*/ 3387761 w 4121223"/>
              <a:gd name="connsiteY91" fmla="*/ 387350 h 2787650"/>
              <a:gd name="connsiteX92" fmla="*/ 3295686 w 4121223"/>
              <a:gd name="connsiteY92" fmla="*/ 323850 h 2787650"/>
              <a:gd name="connsiteX93" fmla="*/ 3248061 w 4121223"/>
              <a:gd name="connsiteY93" fmla="*/ 285750 h 2787650"/>
              <a:gd name="connsiteX94" fmla="*/ 3194086 w 4121223"/>
              <a:gd name="connsiteY94" fmla="*/ 263525 h 2787650"/>
              <a:gd name="connsiteX95" fmla="*/ 3136936 w 4121223"/>
              <a:gd name="connsiteY95" fmla="*/ 234950 h 2787650"/>
              <a:gd name="connsiteX96" fmla="*/ 3067086 w 4121223"/>
              <a:gd name="connsiteY96" fmla="*/ 190500 h 2787650"/>
              <a:gd name="connsiteX97" fmla="*/ 3013111 w 4121223"/>
              <a:gd name="connsiteY97" fmla="*/ 168275 h 2787650"/>
              <a:gd name="connsiteX98" fmla="*/ 2955961 w 4121223"/>
              <a:gd name="connsiteY98" fmla="*/ 139700 h 2787650"/>
              <a:gd name="connsiteX99" fmla="*/ 2908336 w 4121223"/>
              <a:gd name="connsiteY99" fmla="*/ 120650 h 2787650"/>
              <a:gd name="connsiteX100" fmla="*/ 2771811 w 4121223"/>
              <a:gd name="connsiteY100" fmla="*/ 60325 h 2787650"/>
              <a:gd name="connsiteX101" fmla="*/ 2727361 w 4121223"/>
              <a:gd name="connsiteY101" fmla="*/ 53975 h 2787650"/>
              <a:gd name="connsiteX102" fmla="*/ 2660686 w 4121223"/>
              <a:gd name="connsiteY102" fmla="*/ 47625 h 2787650"/>
              <a:gd name="connsiteX103" fmla="*/ 2578136 w 4121223"/>
              <a:gd name="connsiteY103" fmla="*/ 34925 h 2787650"/>
              <a:gd name="connsiteX104" fmla="*/ 2330486 w 4121223"/>
              <a:gd name="connsiteY104" fmla="*/ 28575 h 2787650"/>
              <a:gd name="connsiteX105" fmla="*/ 2279686 w 4121223"/>
              <a:gd name="connsiteY105" fmla="*/ 22225 h 2787650"/>
              <a:gd name="connsiteX106" fmla="*/ 2149511 w 4121223"/>
              <a:gd name="connsiteY106" fmla="*/ 12700 h 2787650"/>
              <a:gd name="connsiteX107" fmla="*/ 1990761 w 4121223"/>
              <a:gd name="connsiteY107" fmla="*/ 0 h 2787650"/>
              <a:gd name="connsiteX108" fmla="*/ 1499857 w 4121223"/>
              <a:gd name="connsiteY108" fmla="*/ 6350 h 2787650"/>
              <a:gd name="connsiteX0" fmla="*/ 1499857 w 4121223"/>
              <a:gd name="connsiteY0" fmla="*/ 6350 h 2787650"/>
              <a:gd name="connsiteX1" fmla="*/ 777911 w 4121223"/>
              <a:gd name="connsiteY1" fmla="*/ 190500 h 2787650"/>
              <a:gd name="connsiteX2" fmla="*/ 587411 w 4121223"/>
              <a:gd name="connsiteY2" fmla="*/ 257175 h 2787650"/>
              <a:gd name="connsiteX3" fmla="*/ 181011 w 4121223"/>
              <a:gd name="connsiteY3" fmla="*/ 438150 h 2787650"/>
              <a:gd name="connsiteX4" fmla="*/ 41311 w 4121223"/>
              <a:gd name="connsiteY4" fmla="*/ 685800 h 2787650"/>
              <a:gd name="connsiteX5" fmla="*/ 22261 w 4121223"/>
              <a:gd name="connsiteY5" fmla="*/ 720725 h 2787650"/>
              <a:gd name="connsiteX6" fmla="*/ 6386 w 4121223"/>
              <a:gd name="connsiteY6" fmla="*/ 857250 h 2787650"/>
              <a:gd name="connsiteX7" fmla="*/ 36 w 4121223"/>
              <a:gd name="connsiteY7" fmla="*/ 895350 h 2787650"/>
              <a:gd name="connsiteX8" fmla="*/ 9561 w 4121223"/>
              <a:gd name="connsiteY8" fmla="*/ 1193800 h 2787650"/>
              <a:gd name="connsiteX9" fmla="*/ 31786 w 4121223"/>
              <a:gd name="connsiteY9" fmla="*/ 1228725 h 2787650"/>
              <a:gd name="connsiteX10" fmla="*/ 82586 w 4121223"/>
              <a:gd name="connsiteY10" fmla="*/ 1298575 h 2787650"/>
              <a:gd name="connsiteX11" fmla="*/ 120686 w 4121223"/>
              <a:gd name="connsiteY11" fmla="*/ 1343025 h 2787650"/>
              <a:gd name="connsiteX12" fmla="*/ 171486 w 4121223"/>
              <a:gd name="connsiteY12" fmla="*/ 1384300 h 2787650"/>
              <a:gd name="connsiteX13" fmla="*/ 273086 w 4121223"/>
              <a:gd name="connsiteY13" fmla="*/ 1435100 h 2787650"/>
              <a:gd name="connsiteX14" fmla="*/ 311186 w 4121223"/>
              <a:gd name="connsiteY14" fmla="*/ 1438275 h 2787650"/>
              <a:gd name="connsiteX15" fmla="*/ 377861 w 4121223"/>
              <a:gd name="connsiteY15" fmla="*/ 1457325 h 2787650"/>
              <a:gd name="connsiteX16" fmla="*/ 584236 w 4121223"/>
              <a:gd name="connsiteY16" fmla="*/ 1508125 h 2787650"/>
              <a:gd name="connsiteX17" fmla="*/ 603286 w 4121223"/>
              <a:gd name="connsiteY17" fmla="*/ 1520825 h 2787650"/>
              <a:gd name="connsiteX18" fmla="*/ 612811 w 4121223"/>
              <a:gd name="connsiteY18" fmla="*/ 1530350 h 2787650"/>
              <a:gd name="connsiteX19" fmla="*/ 628686 w 4121223"/>
              <a:gd name="connsiteY19" fmla="*/ 1536700 h 2787650"/>
              <a:gd name="connsiteX20" fmla="*/ 657261 w 4121223"/>
              <a:gd name="connsiteY20" fmla="*/ 1552575 h 2787650"/>
              <a:gd name="connsiteX21" fmla="*/ 704886 w 4121223"/>
              <a:gd name="connsiteY21" fmla="*/ 1609725 h 2787650"/>
              <a:gd name="connsiteX22" fmla="*/ 695361 w 4121223"/>
              <a:gd name="connsiteY22" fmla="*/ 1911350 h 2787650"/>
              <a:gd name="connsiteX23" fmla="*/ 660436 w 4121223"/>
              <a:gd name="connsiteY23" fmla="*/ 1930400 h 2787650"/>
              <a:gd name="connsiteX24" fmla="*/ 581061 w 4121223"/>
              <a:gd name="connsiteY24" fmla="*/ 1952625 h 2787650"/>
              <a:gd name="connsiteX25" fmla="*/ 536611 w 4121223"/>
              <a:gd name="connsiteY25" fmla="*/ 1968500 h 2787650"/>
              <a:gd name="connsiteX26" fmla="*/ 495336 w 4121223"/>
              <a:gd name="connsiteY26" fmla="*/ 1981200 h 2787650"/>
              <a:gd name="connsiteX27" fmla="*/ 406436 w 4121223"/>
              <a:gd name="connsiteY27" fmla="*/ 2022475 h 2787650"/>
              <a:gd name="connsiteX28" fmla="*/ 371511 w 4121223"/>
              <a:gd name="connsiteY28" fmla="*/ 2038350 h 2787650"/>
              <a:gd name="connsiteX29" fmla="*/ 320711 w 4121223"/>
              <a:gd name="connsiteY29" fmla="*/ 2066925 h 2787650"/>
              <a:gd name="connsiteX30" fmla="*/ 263561 w 4121223"/>
              <a:gd name="connsiteY30" fmla="*/ 2114550 h 2787650"/>
              <a:gd name="connsiteX31" fmla="*/ 247686 w 4121223"/>
              <a:gd name="connsiteY31" fmla="*/ 2139950 h 2787650"/>
              <a:gd name="connsiteX32" fmla="*/ 219111 w 4121223"/>
              <a:gd name="connsiteY32" fmla="*/ 2174875 h 2787650"/>
              <a:gd name="connsiteX33" fmla="*/ 203236 w 4121223"/>
              <a:gd name="connsiteY33" fmla="*/ 2209800 h 2787650"/>
              <a:gd name="connsiteX34" fmla="*/ 177836 w 4121223"/>
              <a:gd name="connsiteY34" fmla="*/ 2301875 h 2787650"/>
              <a:gd name="connsiteX35" fmla="*/ 181011 w 4121223"/>
              <a:gd name="connsiteY35" fmla="*/ 2540000 h 2787650"/>
              <a:gd name="connsiteX36" fmla="*/ 190536 w 4121223"/>
              <a:gd name="connsiteY36" fmla="*/ 2568575 h 2787650"/>
              <a:gd name="connsiteX37" fmla="*/ 231811 w 4121223"/>
              <a:gd name="connsiteY37" fmla="*/ 2644775 h 2787650"/>
              <a:gd name="connsiteX38" fmla="*/ 257211 w 4121223"/>
              <a:gd name="connsiteY38" fmla="*/ 2679700 h 2787650"/>
              <a:gd name="connsiteX39" fmla="*/ 288961 w 4121223"/>
              <a:gd name="connsiteY39" fmla="*/ 2689225 h 2787650"/>
              <a:gd name="connsiteX40" fmla="*/ 342936 w 4121223"/>
              <a:gd name="connsiteY40" fmla="*/ 2720975 h 2787650"/>
              <a:gd name="connsiteX41" fmla="*/ 457236 w 4121223"/>
              <a:gd name="connsiteY41" fmla="*/ 2736850 h 2787650"/>
              <a:gd name="connsiteX42" fmla="*/ 654086 w 4121223"/>
              <a:gd name="connsiteY42" fmla="*/ 2768600 h 2787650"/>
              <a:gd name="connsiteX43" fmla="*/ 844586 w 4121223"/>
              <a:gd name="connsiteY43" fmla="*/ 2787650 h 2787650"/>
              <a:gd name="connsiteX44" fmla="*/ 1660561 w 4121223"/>
              <a:gd name="connsiteY44" fmla="*/ 2784475 h 2787650"/>
              <a:gd name="connsiteX45" fmla="*/ 1778036 w 4121223"/>
              <a:gd name="connsiteY45" fmla="*/ 2771775 h 2787650"/>
              <a:gd name="connsiteX46" fmla="*/ 2343186 w 4121223"/>
              <a:gd name="connsiteY46" fmla="*/ 2765425 h 2787650"/>
              <a:gd name="connsiteX47" fmla="*/ 2400336 w 4121223"/>
              <a:gd name="connsiteY47" fmla="*/ 2762250 h 2787650"/>
              <a:gd name="connsiteX48" fmla="*/ 2568611 w 4121223"/>
              <a:gd name="connsiteY48" fmla="*/ 2743200 h 2787650"/>
              <a:gd name="connsiteX49" fmla="*/ 2848011 w 4121223"/>
              <a:gd name="connsiteY49" fmla="*/ 2727325 h 2787650"/>
              <a:gd name="connsiteX50" fmla="*/ 3048036 w 4121223"/>
              <a:gd name="connsiteY50" fmla="*/ 2708275 h 2787650"/>
              <a:gd name="connsiteX51" fmla="*/ 3381411 w 4121223"/>
              <a:gd name="connsiteY51" fmla="*/ 2701925 h 2787650"/>
              <a:gd name="connsiteX52" fmla="*/ 3749711 w 4121223"/>
              <a:gd name="connsiteY52" fmla="*/ 2682875 h 2787650"/>
              <a:gd name="connsiteX53" fmla="*/ 3790986 w 4121223"/>
              <a:gd name="connsiteY53" fmla="*/ 2676525 h 2787650"/>
              <a:gd name="connsiteX54" fmla="*/ 3829086 w 4121223"/>
              <a:gd name="connsiteY54" fmla="*/ 2663825 h 2787650"/>
              <a:gd name="connsiteX55" fmla="*/ 3867186 w 4121223"/>
              <a:gd name="connsiteY55" fmla="*/ 2660650 h 2787650"/>
              <a:gd name="connsiteX56" fmla="*/ 3946561 w 4121223"/>
              <a:gd name="connsiteY56" fmla="*/ 2632075 h 2787650"/>
              <a:gd name="connsiteX57" fmla="*/ 3975136 w 4121223"/>
              <a:gd name="connsiteY57" fmla="*/ 2603500 h 2787650"/>
              <a:gd name="connsiteX58" fmla="*/ 4003711 w 4121223"/>
              <a:gd name="connsiteY58" fmla="*/ 2581275 h 2787650"/>
              <a:gd name="connsiteX59" fmla="*/ 4051336 w 4121223"/>
              <a:gd name="connsiteY59" fmla="*/ 2498725 h 2787650"/>
              <a:gd name="connsiteX60" fmla="*/ 4067211 w 4121223"/>
              <a:gd name="connsiteY60" fmla="*/ 2457450 h 2787650"/>
              <a:gd name="connsiteX61" fmla="*/ 4073561 w 4121223"/>
              <a:gd name="connsiteY61" fmla="*/ 2419350 h 2787650"/>
              <a:gd name="connsiteX62" fmla="*/ 4095786 w 4121223"/>
              <a:gd name="connsiteY62" fmla="*/ 2371725 h 2787650"/>
              <a:gd name="connsiteX63" fmla="*/ 4111661 w 4121223"/>
              <a:gd name="connsiteY63" fmla="*/ 2327275 h 2787650"/>
              <a:gd name="connsiteX64" fmla="*/ 4114836 w 4121223"/>
              <a:gd name="connsiteY64" fmla="*/ 1943100 h 2787650"/>
              <a:gd name="connsiteX65" fmla="*/ 4089436 w 4121223"/>
              <a:gd name="connsiteY65" fmla="*/ 1882775 h 2787650"/>
              <a:gd name="connsiteX66" fmla="*/ 4079911 w 4121223"/>
              <a:gd name="connsiteY66" fmla="*/ 1847850 h 2787650"/>
              <a:gd name="connsiteX67" fmla="*/ 4016411 w 4121223"/>
              <a:gd name="connsiteY67" fmla="*/ 1746250 h 2787650"/>
              <a:gd name="connsiteX68" fmla="*/ 3965611 w 4121223"/>
              <a:gd name="connsiteY68" fmla="*/ 1682750 h 2787650"/>
              <a:gd name="connsiteX69" fmla="*/ 3902111 w 4121223"/>
              <a:gd name="connsiteY69" fmla="*/ 1638300 h 2787650"/>
              <a:gd name="connsiteX70" fmla="*/ 3879886 w 4121223"/>
              <a:gd name="connsiteY70" fmla="*/ 1622425 h 2787650"/>
              <a:gd name="connsiteX71" fmla="*/ 3870361 w 4121223"/>
              <a:gd name="connsiteY71" fmla="*/ 1612900 h 2787650"/>
              <a:gd name="connsiteX72" fmla="*/ 3829086 w 4121223"/>
              <a:gd name="connsiteY72" fmla="*/ 1593850 h 2787650"/>
              <a:gd name="connsiteX73" fmla="*/ 3752886 w 4121223"/>
              <a:gd name="connsiteY73" fmla="*/ 1558925 h 2787650"/>
              <a:gd name="connsiteX74" fmla="*/ 3733836 w 4121223"/>
              <a:gd name="connsiteY74" fmla="*/ 1543050 h 2787650"/>
              <a:gd name="connsiteX75" fmla="*/ 3676686 w 4121223"/>
              <a:gd name="connsiteY75" fmla="*/ 1508125 h 2787650"/>
              <a:gd name="connsiteX76" fmla="*/ 3632236 w 4121223"/>
              <a:gd name="connsiteY76" fmla="*/ 1463675 h 2787650"/>
              <a:gd name="connsiteX77" fmla="*/ 3625886 w 4121223"/>
              <a:gd name="connsiteY77" fmla="*/ 1450975 h 2787650"/>
              <a:gd name="connsiteX78" fmla="*/ 3610011 w 4121223"/>
              <a:gd name="connsiteY78" fmla="*/ 1412875 h 2787650"/>
              <a:gd name="connsiteX79" fmla="*/ 3590961 w 4121223"/>
              <a:gd name="connsiteY79" fmla="*/ 1390650 h 2787650"/>
              <a:gd name="connsiteX80" fmla="*/ 3587786 w 4121223"/>
              <a:gd name="connsiteY80" fmla="*/ 1362075 h 2787650"/>
              <a:gd name="connsiteX81" fmla="*/ 3575086 w 4121223"/>
              <a:gd name="connsiteY81" fmla="*/ 1314450 h 2787650"/>
              <a:gd name="connsiteX82" fmla="*/ 3571911 w 4121223"/>
              <a:gd name="connsiteY82" fmla="*/ 866775 h 2787650"/>
              <a:gd name="connsiteX83" fmla="*/ 3559211 w 4121223"/>
              <a:gd name="connsiteY83" fmla="*/ 742950 h 2787650"/>
              <a:gd name="connsiteX84" fmla="*/ 3552861 w 4121223"/>
              <a:gd name="connsiteY84" fmla="*/ 714375 h 2787650"/>
              <a:gd name="connsiteX85" fmla="*/ 3546511 w 4121223"/>
              <a:gd name="connsiteY85" fmla="*/ 676275 h 2787650"/>
              <a:gd name="connsiteX86" fmla="*/ 3517936 w 4121223"/>
              <a:gd name="connsiteY86" fmla="*/ 615950 h 2787650"/>
              <a:gd name="connsiteX87" fmla="*/ 3492536 w 4121223"/>
              <a:gd name="connsiteY87" fmla="*/ 530225 h 2787650"/>
              <a:gd name="connsiteX88" fmla="*/ 3473486 w 4121223"/>
              <a:gd name="connsiteY88" fmla="*/ 501650 h 2787650"/>
              <a:gd name="connsiteX89" fmla="*/ 3457611 w 4121223"/>
              <a:gd name="connsiteY89" fmla="*/ 466725 h 2787650"/>
              <a:gd name="connsiteX90" fmla="*/ 3387761 w 4121223"/>
              <a:gd name="connsiteY90" fmla="*/ 387350 h 2787650"/>
              <a:gd name="connsiteX91" fmla="*/ 3295686 w 4121223"/>
              <a:gd name="connsiteY91" fmla="*/ 323850 h 2787650"/>
              <a:gd name="connsiteX92" fmla="*/ 3248061 w 4121223"/>
              <a:gd name="connsiteY92" fmla="*/ 285750 h 2787650"/>
              <a:gd name="connsiteX93" fmla="*/ 3194086 w 4121223"/>
              <a:gd name="connsiteY93" fmla="*/ 263525 h 2787650"/>
              <a:gd name="connsiteX94" fmla="*/ 3136936 w 4121223"/>
              <a:gd name="connsiteY94" fmla="*/ 234950 h 2787650"/>
              <a:gd name="connsiteX95" fmla="*/ 3067086 w 4121223"/>
              <a:gd name="connsiteY95" fmla="*/ 190500 h 2787650"/>
              <a:gd name="connsiteX96" fmla="*/ 3013111 w 4121223"/>
              <a:gd name="connsiteY96" fmla="*/ 168275 h 2787650"/>
              <a:gd name="connsiteX97" fmla="*/ 2955961 w 4121223"/>
              <a:gd name="connsiteY97" fmla="*/ 139700 h 2787650"/>
              <a:gd name="connsiteX98" fmla="*/ 2908336 w 4121223"/>
              <a:gd name="connsiteY98" fmla="*/ 120650 h 2787650"/>
              <a:gd name="connsiteX99" fmla="*/ 2771811 w 4121223"/>
              <a:gd name="connsiteY99" fmla="*/ 60325 h 2787650"/>
              <a:gd name="connsiteX100" fmla="*/ 2727361 w 4121223"/>
              <a:gd name="connsiteY100" fmla="*/ 53975 h 2787650"/>
              <a:gd name="connsiteX101" fmla="*/ 2660686 w 4121223"/>
              <a:gd name="connsiteY101" fmla="*/ 47625 h 2787650"/>
              <a:gd name="connsiteX102" fmla="*/ 2578136 w 4121223"/>
              <a:gd name="connsiteY102" fmla="*/ 34925 h 2787650"/>
              <a:gd name="connsiteX103" fmla="*/ 2330486 w 4121223"/>
              <a:gd name="connsiteY103" fmla="*/ 28575 h 2787650"/>
              <a:gd name="connsiteX104" fmla="*/ 2279686 w 4121223"/>
              <a:gd name="connsiteY104" fmla="*/ 22225 h 2787650"/>
              <a:gd name="connsiteX105" fmla="*/ 2149511 w 4121223"/>
              <a:gd name="connsiteY105" fmla="*/ 12700 h 2787650"/>
              <a:gd name="connsiteX106" fmla="*/ 1990761 w 4121223"/>
              <a:gd name="connsiteY106" fmla="*/ 0 h 2787650"/>
              <a:gd name="connsiteX107" fmla="*/ 1499857 w 4121223"/>
              <a:gd name="connsiteY107" fmla="*/ 6350 h 2787650"/>
              <a:gd name="connsiteX0" fmla="*/ 1499857 w 4121223"/>
              <a:gd name="connsiteY0" fmla="*/ 6350 h 2787650"/>
              <a:gd name="connsiteX1" fmla="*/ 587411 w 4121223"/>
              <a:gd name="connsiteY1" fmla="*/ 257175 h 2787650"/>
              <a:gd name="connsiteX2" fmla="*/ 181011 w 4121223"/>
              <a:gd name="connsiteY2" fmla="*/ 438150 h 2787650"/>
              <a:gd name="connsiteX3" fmla="*/ 41311 w 4121223"/>
              <a:gd name="connsiteY3" fmla="*/ 685800 h 2787650"/>
              <a:gd name="connsiteX4" fmla="*/ 22261 w 4121223"/>
              <a:gd name="connsiteY4" fmla="*/ 720725 h 2787650"/>
              <a:gd name="connsiteX5" fmla="*/ 6386 w 4121223"/>
              <a:gd name="connsiteY5" fmla="*/ 857250 h 2787650"/>
              <a:gd name="connsiteX6" fmla="*/ 36 w 4121223"/>
              <a:gd name="connsiteY6" fmla="*/ 895350 h 2787650"/>
              <a:gd name="connsiteX7" fmla="*/ 9561 w 4121223"/>
              <a:gd name="connsiteY7" fmla="*/ 1193800 h 2787650"/>
              <a:gd name="connsiteX8" fmla="*/ 31786 w 4121223"/>
              <a:gd name="connsiteY8" fmla="*/ 1228725 h 2787650"/>
              <a:gd name="connsiteX9" fmla="*/ 82586 w 4121223"/>
              <a:gd name="connsiteY9" fmla="*/ 1298575 h 2787650"/>
              <a:gd name="connsiteX10" fmla="*/ 120686 w 4121223"/>
              <a:gd name="connsiteY10" fmla="*/ 1343025 h 2787650"/>
              <a:gd name="connsiteX11" fmla="*/ 171486 w 4121223"/>
              <a:gd name="connsiteY11" fmla="*/ 1384300 h 2787650"/>
              <a:gd name="connsiteX12" fmla="*/ 273086 w 4121223"/>
              <a:gd name="connsiteY12" fmla="*/ 1435100 h 2787650"/>
              <a:gd name="connsiteX13" fmla="*/ 311186 w 4121223"/>
              <a:gd name="connsiteY13" fmla="*/ 1438275 h 2787650"/>
              <a:gd name="connsiteX14" fmla="*/ 377861 w 4121223"/>
              <a:gd name="connsiteY14" fmla="*/ 1457325 h 2787650"/>
              <a:gd name="connsiteX15" fmla="*/ 584236 w 4121223"/>
              <a:gd name="connsiteY15" fmla="*/ 1508125 h 2787650"/>
              <a:gd name="connsiteX16" fmla="*/ 603286 w 4121223"/>
              <a:gd name="connsiteY16" fmla="*/ 1520825 h 2787650"/>
              <a:gd name="connsiteX17" fmla="*/ 612811 w 4121223"/>
              <a:gd name="connsiteY17" fmla="*/ 1530350 h 2787650"/>
              <a:gd name="connsiteX18" fmla="*/ 628686 w 4121223"/>
              <a:gd name="connsiteY18" fmla="*/ 1536700 h 2787650"/>
              <a:gd name="connsiteX19" fmla="*/ 657261 w 4121223"/>
              <a:gd name="connsiteY19" fmla="*/ 1552575 h 2787650"/>
              <a:gd name="connsiteX20" fmla="*/ 704886 w 4121223"/>
              <a:gd name="connsiteY20" fmla="*/ 1609725 h 2787650"/>
              <a:gd name="connsiteX21" fmla="*/ 695361 w 4121223"/>
              <a:gd name="connsiteY21" fmla="*/ 1911350 h 2787650"/>
              <a:gd name="connsiteX22" fmla="*/ 660436 w 4121223"/>
              <a:gd name="connsiteY22" fmla="*/ 1930400 h 2787650"/>
              <a:gd name="connsiteX23" fmla="*/ 581061 w 4121223"/>
              <a:gd name="connsiteY23" fmla="*/ 1952625 h 2787650"/>
              <a:gd name="connsiteX24" fmla="*/ 536611 w 4121223"/>
              <a:gd name="connsiteY24" fmla="*/ 1968500 h 2787650"/>
              <a:gd name="connsiteX25" fmla="*/ 495336 w 4121223"/>
              <a:gd name="connsiteY25" fmla="*/ 1981200 h 2787650"/>
              <a:gd name="connsiteX26" fmla="*/ 406436 w 4121223"/>
              <a:gd name="connsiteY26" fmla="*/ 2022475 h 2787650"/>
              <a:gd name="connsiteX27" fmla="*/ 371511 w 4121223"/>
              <a:gd name="connsiteY27" fmla="*/ 2038350 h 2787650"/>
              <a:gd name="connsiteX28" fmla="*/ 320711 w 4121223"/>
              <a:gd name="connsiteY28" fmla="*/ 2066925 h 2787650"/>
              <a:gd name="connsiteX29" fmla="*/ 263561 w 4121223"/>
              <a:gd name="connsiteY29" fmla="*/ 2114550 h 2787650"/>
              <a:gd name="connsiteX30" fmla="*/ 247686 w 4121223"/>
              <a:gd name="connsiteY30" fmla="*/ 2139950 h 2787650"/>
              <a:gd name="connsiteX31" fmla="*/ 219111 w 4121223"/>
              <a:gd name="connsiteY31" fmla="*/ 2174875 h 2787650"/>
              <a:gd name="connsiteX32" fmla="*/ 203236 w 4121223"/>
              <a:gd name="connsiteY32" fmla="*/ 2209800 h 2787650"/>
              <a:gd name="connsiteX33" fmla="*/ 177836 w 4121223"/>
              <a:gd name="connsiteY33" fmla="*/ 2301875 h 2787650"/>
              <a:gd name="connsiteX34" fmla="*/ 181011 w 4121223"/>
              <a:gd name="connsiteY34" fmla="*/ 2540000 h 2787650"/>
              <a:gd name="connsiteX35" fmla="*/ 190536 w 4121223"/>
              <a:gd name="connsiteY35" fmla="*/ 2568575 h 2787650"/>
              <a:gd name="connsiteX36" fmla="*/ 231811 w 4121223"/>
              <a:gd name="connsiteY36" fmla="*/ 2644775 h 2787650"/>
              <a:gd name="connsiteX37" fmla="*/ 257211 w 4121223"/>
              <a:gd name="connsiteY37" fmla="*/ 2679700 h 2787650"/>
              <a:gd name="connsiteX38" fmla="*/ 288961 w 4121223"/>
              <a:gd name="connsiteY38" fmla="*/ 2689225 h 2787650"/>
              <a:gd name="connsiteX39" fmla="*/ 342936 w 4121223"/>
              <a:gd name="connsiteY39" fmla="*/ 2720975 h 2787650"/>
              <a:gd name="connsiteX40" fmla="*/ 457236 w 4121223"/>
              <a:gd name="connsiteY40" fmla="*/ 2736850 h 2787650"/>
              <a:gd name="connsiteX41" fmla="*/ 654086 w 4121223"/>
              <a:gd name="connsiteY41" fmla="*/ 2768600 h 2787650"/>
              <a:gd name="connsiteX42" fmla="*/ 844586 w 4121223"/>
              <a:gd name="connsiteY42" fmla="*/ 2787650 h 2787650"/>
              <a:gd name="connsiteX43" fmla="*/ 1660561 w 4121223"/>
              <a:gd name="connsiteY43" fmla="*/ 2784475 h 2787650"/>
              <a:gd name="connsiteX44" fmla="*/ 1778036 w 4121223"/>
              <a:gd name="connsiteY44" fmla="*/ 2771775 h 2787650"/>
              <a:gd name="connsiteX45" fmla="*/ 2343186 w 4121223"/>
              <a:gd name="connsiteY45" fmla="*/ 2765425 h 2787650"/>
              <a:gd name="connsiteX46" fmla="*/ 2400336 w 4121223"/>
              <a:gd name="connsiteY46" fmla="*/ 2762250 h 2787650"/>
              <a:gd name="connsiteX47" fmla="*/ 2568611 w 4121223"/>
              <a:gd name="connsiteY47" fmla="*/ 2743200 h 2787650"/>
              <a:gd name="connsiteX48" fmla="*/ 2848011 w 4121223"/>
              <a:gd name="connsiteY48" fmla="*/ 2727325 h 2787650"/>
              <a:gd name="connsiteX49" fmla="*/ 3048036 w 4121223"/>
              <a:gd name="connsiteY49" fmla="*/ 2708275 h 2787650"/>
              <a:gd name="connsiteX50" fmla="*/ 3381411 w 4121223"/>
              <a:gd name="connsiteY50" fmla="*/ 2701925 h 2787650"/>
              <a:gd name="connsiteX51" fmla="*/ 3749711 w 4121223"/>
              <a:gd name="connsiteY51" fmla="*/ 2682875 h 2787650"/>
              <a:gd name="connsiteX52" fmla="*/ 3790986 w 4121223"/>
              <a:gd name="connsiteY52" fmla="*/ 2676525 h 2787650"/>
              <a:gd name="connsiteX53" fmla="*/ 3829086 w 4121223"/>
              <a:gd name="connsiteY53" fmla="*/ 2663825 h 2787650"/>
              <a:gd name="connsiteX54" fmla="*/ 3867186 w 4121223"/>
              <a:gd name="connsiteY54" fmla="*/ 2660650 h 2787650"/>
              <a:gd name="connsiteX55" fmla="*/ 3946561 w 4121223"/>
              <a:gd name="connsiteY55" fmla="*/ 2632075 h 2787650"/>
              <a:gd name="connsiteX56" fmla="*/ 3975136 w 4121223"/>
              <a:gd name="connsiteY56" fmla="*/ 2603500 h 2787650"/>
              <a:gd name="connsiteX57" fmla="*/ 4003711 w 4121223"/>
              <a:gd name="connsiteY57" fmla="*/ 2581275 h 2787650"/>
              <a:gd name="connsiteX58" fmla="*/ 4051336 w 4121223"/>
              <a:gd name="connsiteY58" fmla="*/ 2498725 h 2787650"/>
              <a:gd name="connsiteX59" fmla="*/ 4067211 w 4121223"/>
              <a:gd name="connsiteY59" fmla="*/ 2457450 h 2787650"/>
              <a:gd name="connsiteX60" fmla="*/ 4073561 w 4121223"/>
              <a:gd name="connsiteY60" fmla="*/ 2419350 h 2787650"/>
              <a:gd name="connsiteX61" fmla="*/ 4095786 w 4121223"/>
              <a:gd name="connsiteY61" fmla="*/ 2371725 h 2787650"/>
              <a:gd name="connsiteX62" fmla="*/ 4111661 w 4121223"/>
              <a:gd name="connsiteY62" fmla="*/ 2327275 h 2787650"/>
              <a:gd name="connsiteX63" fmla="*/ 4114836 w 4121223"/>
              <a:gd name="connsiteY63" fmla="*/ 1943100 h 2787650"/>
              <a:gd name="connsiteX64" fmla="*/ 4089436 w 4121223"/>
              <a:gd name="connsiteY64" fmla="*/ 1882775 h 2787650"/>
              <a:gd name="connsiteX65" fmla="*/ 4079911 w 4121223"/>
              <a:gd name="connsiteY65" fmla="*/ 1847850 h 2787650"/>
              <a:gd name="connsiteX66" fmla="*/ 4016411 w 4121223"/>
              <a:gd name="connsiteY66" fmla="*/ 1746250 h 2787650"/>
              <a:gd name="connsiteX67" fmla="*/ 3965611 w 4121223"/>
              <a:gd name="connsiteY67" fmla="*/ 1682750 h 2787650"/>
              <a:gd name="connsiteX68" fmla="*/ 3902111 w 4121223"/>
              <a:gd name="connsiteY68" fmla="*/ 1638300 h 2787650"/>
              <a:gd name="connsiteX69" fmla="*/ 3879886 w 4121223"/>
              <a:gd name="connsiteY69" fmla="*/ 1622425 h 2787650"/>
              <a:gd name="connsiteX70" fmla="*/ 3870361 w 4121223"/>
              <a:gd name="connsiteY70" fmla="*/ 1612900 h 2787650"/>
              <a:gd name="connsiteX71" fmla="*/ 3829086 w 4121223"/>
              <a:gd name="connsiteY71" fmla="*/ 1593850 h 2787650"/>
              <a:gd name="connsiteX72" fmla="*/ 3752886 w 4121223"/>
              <a:gd name="connsiteY72" fmla="*/ 1558925 h 2787650"/>
              <a:gd name="connsiteX73" fmla="*/ 3733836 w 4121223"/>
              <a:gd name="connsiteY73" fmla="*/ 1543050 h 2787650"/>
              <a:gd name="connsiteX74" fmla="*/ 3676686 w 4121223"/>
              <a:gd name="connsiteY74" fmla="*/ 1508125 h 2787650"/>
              <a:gd name="connsiteX75" fmla="*/ 3632236 w 4121223"/>
              <a:gd name="connsiteY75" fmla="*/ 1463675 h 2787650"/>
              <a:gd name="connsiteX76" fmla="*/ 3625886 w 4121223"/>
              <a:gd name="connsiteY76" fmla="*/ 1450975 h 2787650"/>
              <a:gd name="connsiteX77" fmla="*/ 3610011 w 4121223"/>
              <a:gd name="connsiteY77" fmla="*/ 1412875 h 2787650"/>
              <a:gd name="connsiteX78" fmla="*/ 3590961 w 4121223"/>
              <a:gd name="connsiteY78" fmla="*/ 1390650 h 2787650"/>
              <a:gd name="connsiteX79" fmla="*/ 3587786 w 4121223"/>
              <a:gd name="connsiteY79" fmla="*/ 1362075 h 2787650"/>
              <a:gd name="connsiteX80" fmla="*/ 3575086 w 4121223"/>
              <a:gd name="connsiteY80" fmla="*/ 1314450 h 2787650"/>
              <a:gd name="connsiteX81" fmla="*/ 3571911 w 4121223"/>
              <a:gd name="connsiteY81" fmla="*/ 866775 h 2787650"/>
              <a:gd name="connsiteX82" fmla="*/ 3559211 w 4121223"/>
              <a:gd name="connsiteY82" fmla="*/ 742950 h 2787650"/>
              <a:gd name="connsiteX83" fmla="*/ 3552861 w 4121223"/>
              <a:gd name="connsiteY83" fmla="*/ 714375 h 2787650"/>
              <a:gd name="connsiteX84" fmla="*/ 3546511 w 4121223"/>
              <a:gd name="connsiteY84" fmla="*/ 676275 h 2787650"/>
              <a:gd name="connsiteX85" fmla="*/ 3517936 w 4121223"/>
              <a:gd name="connsiteY85" fmla="*/ 615950 h 2787650"/>
              <a:gd name="connsiteX86" fmla="*/ 3492536 w 4121223"/>
              <a:gd name="connsiteY86" fmla="*/ 530225 h 2787650"/>
              <a:gd name="connsiteX87" fmla="*/ 3473486 w 4121223"/>
              <a:gd name="connsiteY87" fmla="*/ 501650 h 2787650"/>
              <a:gd name="connsiteX88" fmla="*/ 3457611 w 4121223"/>
              <a:gd name="connsiteY88" fmla="*/ 466725 h 2787650"/>
              <a:gd name="connsiteX89" fmla="*/ 3387761 w 4121223"/>
              <a:gd name="connsiteY89" fmla="*/ 387350 h 2787650"/>
              <a:gd name="connsiteX90" fmla="*/ 3295686 w 4121223"/>
              <a:gd name="connsiteY90" fmla="*/ 323850 h 2787650"/>
              <a:gd name="connsiteX91" fmla="*/ 3248061 w 4121223"/>
              <a:gd name="connsiteY91" fmla="*/ 285750 h 2787650"/>
              <a:gd name="connsiteX92" fmla="*/ 3194086 w 4121223"/>
              <a:gd name="connsiteY92" fmla="*/ 263525 h 2787650"/>
              <a:gd name="connsiteX93" fmla="*/ 3136936 w 4121223"/>
              <a:gd name="connsiteY93" fmla="*/ 234950 h 2787650"/>
              <a:gd name="connsiteX94" fmla="*/ 3067086 w 4121223"/>
              <a:gd name="connsiteY94" fmla="*/ 190500 h 2787650"/>
              <a:gd name="connsiteX95" fmla="*/ 3013111 w 4121223"/>
              <a:gd name="connsiteY95" fmla="*/ 168275 h 2787650"/>
              <a:gd name="connsiteX96" fmla="*/ 2955961 w 4121223"/>
              <a:gd name="connsiteY96" fmla="*/ 139700 h 2787650"/>
              <a:gd name="connsiteX97" fmla="*/ 2908336 w 4121223"/>
              <a:gd name="connsiteY97" fmla="*/ 120650 h 2787650"/>
              <a:gd name="connsiteX98" fmla="*/ 2771811 w 4121223"/>
              <a:gd name="connsiteY98" fmla="*/ 60325 h 2787650"/>
              <a:gd name="connsiteX99" fmla="*/ 2727361 w 4121223"/>
              <a:gd name="connsiteY99" fmla="*/ 53975 h 2787650"/>
              <a:gd name="connsiteX100" fmla="*/ 2660686 w 4121223"/>
              <a:gd name="connsiteY100" fmla="*/ 47625 h 2787650"/>
              <a:gd name="connsiteX101" fmla="*/ 2578136 w 4121223"/>
              <a:gd name="connsiteY101" fmla="*/ 34925 h 2787650"/>
              <a:gd name="connsiteX102" fmla="*/ 2330486 w 4121223"/>
              <a:gd name="connsiteY102" fmla="*/ 28575 h 2787650"/>
              <a:gd name="connsiteX103" fmla="*/ 2279686 w 4121223"/>
              <a:gd name="connsiteY103" fmla="*/ 22225 h 2787650"/>
              <a:gd name="connsiteX104" fmla="*/ 2149511 w 4121223"/>
              <a:gd name="connsiteY104" fmla="*/ 12700 h 2787650"/>
              <a:gd name="connsiteX105" fmla="*/ 1990761 w 4121223"/>
              <a:gd name="connsiteY105" fmla="*/ 0 h 2787650"/>
              <a:gd name="connsiteX106" fmla="*/ 1499857 w 4121223"/>
              <a:gd name="connsiteY106" fmla="*/ 6350 h 2787650"/>
              <a:gd name="connsiteX0" fmla="*/ 1499857 w 4121223"/>
              <a:gd name="connsiteY0" fmla="*/ 6350 h 2787650"/>
              <a:gd name="connsiteX1" fmla="*/ 181011 w 4121223"/>
              <a:gd name="connsiteY1" fmla="*/ 438150 h 2787650"/>
              <a:gd name="connsiteX2" fmla="*/ 41311 w 4121223"/>
              <a:gd name="connsiteY2" fmla="*/ 685800 h 2787650"/>
              <a:gd name="connsiteX3" fmla="*/ 22261 w 4121223"/>
              <a:gd name="connsiteY3" fmla="*/ 720725 h 2787650"/>
              <a:gd name="connsiteX4" fmla="*/ 6386 w 4121223"/>
              <a:gd name="connsiteY4" fmla="*/ 857250 h 2787650"/>
              <a:gd name="connsiteX5" fmla="*/ 36 w 4121223"/>
              <a:gd name="connsiteY5" fmla="*/ 895350 h 2787650"/>
              <a:gd name="connsiteX6" fmla="*/ 9561 w 4121223"/>
              <a:gd name="connsiteY6" fmla="*/ 1193800 h 2787650"/>
              <a:gd name="connsiteX7" fmla="*/ 31786 w 4121223"/>
              <a:gd name="connsiteY7" fmla="*/ 1228725 h 2787650"/>
              <a:gd name="connsiteX8" fmla="*/ 82586 w 4121223"/>
              <a:gd name="connsiteY8" fmla="*/ 1298575 h 2787650"/>
              <a:gd name="connsiteX9" fmla="*/ 120686 w 4121223"/>
              <a:gd name="connsiteY9" fmla="*/ 1343025 h 2787650"/>
              <a:gd name="connsiteX10" fmla="*/ 171486 w 4121223"/>
              <a:gd name="connsiteY10" fmla="*/ 1384300 h 2787650"/>
              <a:gd name="connsiteX11" fmla="*/ 273086 w 4121223"/>
              <a:gd name="connsiteY11" fmla="*/ 1435100 h 2787650"/>
              <a:gd name="connsiteX12" fmla="*/ 311186 w 4121223"/>
              <a:gd name="connsiteY12" fmla="*/ 1438275 h 2787650"/>
              <a:gd name="connsiteX13" fmla="*/ 377861 w 4121223"/>
              <a:gd name="connsiteY13" fmla="*/ 1457325 h 2787650"/>
              <a:gd name="connsiteX14" fmla="*/ 584236 w 4121223"/>
              <a:gd name="connsiteY14" fmla="*/ 1508125 h 2787650"/>
              <a:gd name="connsiteX15" fmla="*/ 603286 w 4121223"/>
              <a:gd name="connsiteY15" fmla="*/ 1520825 h 2787650"/>
              <a:gd name="connsiteX16" fmla="*/ 612811 w 4121223"/>
              <a:gd name="connsiteY16" fmla="*/ 1530350 h 2787650"/>
              <a:gd name="connsiteX17" fmla="*/ 628686 w 4121223"/>
              <a:gd name="connsiteY17" fmla="*/ 1536700 h 2787650"/>
              <a:gd name="connsiteX18" fmla="*/ 657261 w 4121223"/>
              <a:gd name="connsiteY18" fmla="*/ 1552575 h 2787650"/>
              <a:gd name="connsiteX19" fmla="*/ 704886 w 4121223"/>
              <a:gd name="connsiteY19" fmla="*/ 1609725 h 2787650"/>
              <a:gd name="connsiteX20" fmla="*/ 695361 w 4121223"/>
              <a:gd name="connsiteY20" fmla="*/ 1911350 h 2787650"/>
              <a:gd name="connsiteX21" fmla="*/ 660436 w 4121223"/>
              <a:gd name="connsiteY21" fmla="*/ 1930400 h 2787650"/>
              <a:gd name="connsiteX22" fmla="*/ 581061 w 4121223"/>
              <a:gd name="connsiteY22" fmla="*/ 1952625 h 2787650"/>
              <a:gd name="connsiteX23" fmla="*/ 536611 w 4121223"/>
              <a:gd name="connsiteY23" fmla="*/ 1968500 h 2787650"/>
              <a:gd name="connsiteX24" fmla="*/ 495336 w 4121223"/>
              <a:gd name="connsiteY24" fmla="*/ 1981200 h 2787650"/>
              <a:gd name="connsiteX25" fmla="*/ 406436 w 4121223"/>
              <a:gd name="connsiteY25" fmla="*/ 2022475 h 2787650"/>
              <a:gd name="connsiteX26" fmla="*/ 371511 w 4121223"/>
              <a:gd name="connsiteY26" fmla="*/ 2038350 h 2787650"/>
              <a:gd name="connsiteX27" fmla="*/ 320711 w 4121223"/>
              <a:gd name="connsiteY27" fmla="*/ 2066925 h 2787650"/>
              <a:gd name="connsiteX28" fmla="*/ 263561 w 4121223"/>
              <a:gd name="connsiteY28" fmla="*/ 2114550 h 2787650"/>
              <a:gd name="connsiteX29" fmla="*/ 247686 w 4121223"/>
              <a:gd name="connsiteY29" fmla="*/ 2139950 h 2787650"/>
              <a:gd name="connsiteX30" fmla="*/ 219111 w 4121223"/>
              <a:gd name="connsiteY30" fmla="*/ 2174875 h 2787650"/>
              <a:gd name="connsiteX31" fmla="*/ 203236 w 4121223"/>
              <a:gd name="connsiteY31" fmla="*/ 2209800 h 2787650"/>
              <a:gd name="connsiteX32" fmla="*/ 177836 w 4121223"/>
              <a:gd name="connsiteY32" fmla="*/ 2301875 h 2787650"/>
              <a:gd name="connsiteX33" fmla="*/ 181011 w 4121223"/>
              <a:gd name="connsiteY33" fmla="*/ 2540000 h 2787650"/>
              <a:gd name="connsiteX34" fmla="*/ 190536 w 4121223"/>
              <a:gd name="connsiteY34" fmla="*/ 2568575 h 2787650"/>
              <a:gd name="connsiteX35" fmla="*/ 231811 w 4121223"/>
              <a:gd name="connsiteY35" fmla="*/ 2644775 h 2787650"/>
              <a:gd name="connsiteX36" fmla="*/ 257211 w 4121223"/>
              <a:gd name="connsiteY36" fmla="*/ 2679700 h 2787650"/>
              <a:gd name="connsiteX37" fmla="*/ 288961 w 4121223"/>
              <a:gd name="connsiteY37" fmla="*/ 2689225 h 2787650"/>
              <a:gd name="connsiteX38" fmla="*/ 342936 w 4121223"/>
              <a:gd name="connsiteY38" fmla="*/ 2720975 h 2787650"/>
              <a:gd name="connsiteX39" fmla="*/ 457236 w 4121223"/>
              <a:gd name="connsiteY39" fmla="*/ 2736850 h 2787650"/>
              <a:gd name="connsiteX40" fmla="*/ 654086 w 4121223"/>
              <a:gd name="connsiteY40" fmla="*/ 2768600 h 2787650"/>
              <a:gd name="connsiteX41" fmla="*/ 844586 w 4121223"/>
              <a:gd name="connsiteY41" fmla="*/ 2787650 h 2787650"/>
              <a:gd name="connsiteX42" fmla="*/ 1660561 w 4121223"/>
              <a:gd name="connsiteY42" fmla="*/ 2784475 h 2787650"/>
              <a:gd name="connsiteX43" fmla="*/ 1778036 w 4121223"/>
              <a:gd name="connsiteY43" fmla="*/ 2771775 h 2787650"/>
              <a:gd name="connsiteX44" fmla="*/ 2343186 w 4121223"/>
              <a:gd name="connsiteY44" fmla="*/ 2765425 h 2787650"/>
              <a:gd name="connsiteX45" fmla="*/ 2400336 w 4121223"/>
              <a:gd name="connsiteY45" fmla="*/ 2762250 h 2787650"/>
              <a:gd name="connsiteX46" fmla="*/ 2568611 w 4121223"/>
              <a:gd name="connsiteY46" fmla="*/ 2743200 h 2787650"/>
              <a:gd name="connsiteX47" fmla="*/ 2848011 w 4121223"/>
              <a:gd name="connsiteY47" fmla="*/ 2727325 h 2787650"/>
              <a:gd name="connsiteX48" fmla="*/ 3048036 w 4121223"/>
              <a:gd name="connsiteY48" fmla="*/ 2708275 h 2787650"/>
              <a:gd name="connsiteX49" fmla="*/ 3381411 w 4121223"/>
              <a:gd name="connsiteY49" fmla="*/ 2701925 h 2787650"/>
              <a:gd name="connsiteX50" fmla="*/ 3749711 w 4121223"/>
              <a:gd name="connsiteY50" fmla="*/ 2682875 h 2787650"/>
              <a:gd name="connsiteX51" fmla="*/ 3790986 w 4121223"/>
              <a:gd name="connsiteY51" fmla="*/ 2676525 h 2787650"/>
              <a:gd name="connsiteX52" fmla="*/ 3829086 w 4121223"/>
              <a:gd name="connsiteY52" fmla="*/ 2663825 h 2787650"/>
              <a:gd name="connsiteX53" fmla="*/ 3867186 w 4121223"/>
              <a:gd name="connsiteY53" fmla="*/ 2660650 h 2787650"/>
              <a:gd name="connsiteX54" fmla="*/ 3946561 w 4121223"/>
              <a:gd name="connsiteY54" fmla="*/ 2632075 h 2787650"/>
              <a:gd name="connsiteX55" fmla="*/ 3975136 w 4121223"/>
              <a:gd name="connsiteY55" fmla="*/ 2603500 h 2787650"/>
              <a:gd name="connsiteX56" fmla="*/ 4003711 w 4121223"/>
              <a:gd name="connsiteY56" fmla="*/ 2581275 h 2787650"/>
              <a:gd name="connsiteX57" fmla="*/ 4051336 w 4121223"/>
              <a:gd name="connsiteY57" fmla="*/ 2498725 h 2787650"/>
              <a:gd name="connsiteX58" fmla="*/ 4067211 w 4121223"/>
              <a:gd name="connsiteY58" fmla="*/ 2457450 h 2787650"/>
              <a:gd name="connsiteX59" fmla="*/ 4073561 w 4121223"/>
              <a:gd name="connsiteY59" fmla="*/ 2419350 h 2787650"/>
              <a:gd name="connsiteX60" fmla="*/ 4095786 w 4121223"/>
              <a:gd name="connsiteY60" fmla="*/ 2371725 h 2787650"/>
              <a:gd name="connsiteX61" fmla="*/ 4111661 w 4121223"/>
              <a:gd name="connsiteY61" fmla="*/ 2327275 h 2787650"/>
              <a:gd name="connsiteX62" fmla="*/ 4114836 w 4121223"/>
              <a:gd name="connsiteY62" fmla="*/ 1943100 h 2787650"/>
              <a:gd name="connsiteX63" fmla="*/ 4089436 w 4121223"/>
              <a:gd name="connsiteY63" fmla="*/ 1882775 h 2787650"/>
              <a:gd name="connsiteX64" fmla="*/ 4079911 w 4121223"/>
              <a:gd name="connsiteY64" fmla="*/ 1847850 h 2787650"/>
              <a:gd name="connsiteX65" fmla="*/ 4016411 w 4121223"/>
              <a:gd name="connsiteY65" fmla="*/ 1746250 h 2787650"/>
              <a:gd name="connsiteX66" fmla="*/ 3965611 w 4121223"/>
              <a:gd name="connsiteY66" fmla="*/ 1682750 h 2787650"/>
              <a:gd name="connsiteX67" fmla="*/ 3902111 w 4121223"/>
              <a:gd name="connsiteY67" fmla="*/ 1638300 h 2787650"/>
              <a:gd name="connsiteX68" fmla="*/ 3879886 w 4121223"/>
              <a:gd name="connsiteY68" fmla="*/ 1622425 h 2787650"/>
              <a:gd name="connsiteX69" fmla="*/ 3870361 w 4121223"/>
              <a:gd name="connsiteY69" fmla="*/ 1612900 h 2787650"/>
              <a:gd name="connsiteX70" fmla="*/ 3829086 w 4121223"/>
              <a:gd name="connsiteY70" fmla="*/ 1593850 h 2787650"/>
              <a:gd name="connsiteX71" fmla="*/ 3752886 w 4121223"/>
              <a:gd name="connsiteY71" fmla="*/ 1558925 h 2787650"/>
              <a:gd name="connsiteX72" fmla="*/ 3733836 w 4121223"/>
              <a:gd name="connsiteY72" fmla="*/ 1543050 h 2787650"/>
              <a:gd name="connsiteX73" fmla="*/ 3676686 w 4121223"/>
              <a:gd name="connsiteY73" fmla="*/ 1508125 h 2787650"/>
              <a:gd name="connsiteX74" fmla="*/ 3632236 w 4121223"/>
              <a:gd name="connsiteY74" fmla="*/ 1463675 h 2787650"/>
              <a:gd name="connsiteX75" fmla="*/ 3625886 w 4121223"/>
              <a:gd name="connsiteY75" fmla="*/ 1450975 h 2787650"/>
              <a:gd name="connsiteX76" fmla="*/ 3610011 w 4121223"/>
              <a:gd name="connsiteY76" fmla="*/ 1412875 h 2787650"/>
              <a:gd name="connsiteX77" fmla="*/ 3590961 w 4121223"/>
              <a:gd name="connsiteY77" fmla="*/ 1390650 h 2787650"/>
              <a:gd name="connsiteX78" fmla="*/ 3587786 w 4121223"/>
              <a:gd name="connsiteY78" fmla="*/ 1362075 h 2787650"/>
              <a:gd name="connsiteX79" fmla="*/ 3575086 w 4121223"/>
              <a:gd name="connsiteY79" fmla="*/ 1314450 h 2787650"/>
              <a:gd name="connsiteX80" fmla="*/ 3571911 w 4121223"/>
              <a:gd name="connsiteY80" fmla="*/ 866775 h 2787650"/>
              <a:gd name="connsiteX81" fmla="*/ 3559211 w 4121223"/>
              <a:gd name="connsiteY81" fmla="*/ 742950 h 2787650"/>
              <a:gd name="connsiteX82" fmla="*/ 3552861 w 4121223"/>
              <a:gd name="connsiteY82" fmla="*/ 714375 h 2787650"/>
              <a:gd name="connsiteX83" fmla="*/ 3546511 w 4121223"/>
              <a:gd name="connsiteY83" fmla="*/ 676275 h 2787650"/>
              <a:gd name="connsiteX84" fmla="*/ 3517936 w 4121223"/>
              <a:gd name="connsiteY84" fmla="*/ 615950 h 2787650"/>
              <a:gd name="connsiteX85" fmla="*/ 3492536 w 4121223"/>
              <a:gd name="connsiteY85" fmla="*/ 530225 h 2787650"/>
              <a:gd name="connsiteX86" fmla="*/ 3473486 w 4121223"/>
              <a:gd name="connsiteY86" fmla="*/ 501650 h 2787650"/>
              <a:gd name="connsiteX87" fmla="*/ 3457611 w 4121223"/>
              <a:gd name="connsiteY87" fmla="*/ 466725 h 2787650"/>
              <a:gd name="connsiteX88" fmla="*/ 3387761 w 4121223"/>
              <a:gd name="connsiteY88" fmla="*/ 387350 h 2787650"/>
              <a:gd name="connsiteX89" fmla="*/ 3295686 w 4121223"/>
              <a:gd name="connsiteY89" fmla="*/ 323850 h 2787650"/>
              <a:gd name="connsiteX90" fmla="*/ 3248061 w 4121223"/>
              <a:gd name="connsiteY90" fmla="*/ 285750 h 2787650"/>
              <a:gd name="connsiteX91" fmla="*/ 3194086 w 4121223"/>
              <a:gd name="connsiteY91" fmla="*/ 263525 h 2787650"/>
              <a:gd name="connsiteX92" fmla="*/ 3136936 w 4121223"/>
              <a:gd name="connsiteY92" fmla="*/ 234950 h 2787650"/>
              <a:gd name="connsiteX93" fmla="*/ 3067086 w 4121223"/>
              <a:gd name="connsiteY93" fmla="*/ 190500 h 2787650"/>
              <a:gd name="connsiteX94" fmla="*/ 3013111 w 4121223"/>
              <a:gd name="connsiteY94" fmla="*/ 168275 h 2787650"/>
              <a:gd name="connsiteX95" fmla="*/ 2955961 w 4121223"/>
              <a:gd name="connsiteY95" fmla="*/ 139700 h 2787650"/>
              <a:gd name="connsiteX96" fmla="*/ 2908336 w 4121223"/>
              <a:gd name="connsiteY96" fmla="*/ 120650 h 2787650"/>
              <a:gd name="connsiteX97" fmla="*/ 2771811 w 4121223"/>
              <a:gd name="connsiteY97" fmla="*/ 60325 h 2787650"/>
              <a:gd name="connsiteX98" fmla="*/ 2727361 w 4121223"/>
              <a:gd name="connsiteY98" fmla="*/ 53975 h 2787650"/>
              <a:gd name="connsiteX99" fmla="*/ 2660686 w 4121223"/>
              <a:gd name="connsiteY99" fmla="*/ 47625 h 2787650"/>
              <a:gd name="connsiteX100" fmla="*/ 2578136 w 4121223"/>
              <a:gd name="connsiteY100" fmla="*/ 34925 h 2787650"/>
              <a:gd name="connsiteX101" fmla="*/ 2330486 w 4121223"/>
              <a:gd name="connsiteY101" fmla="*/ 28575 h 2787650"/>
              <a:gd name="connsiteX102" fmla="*/ 2279686 w 4121223"/>
              <a:gd name="connsiteY102" fmla="*/ 22225 h 2787650"/>
              <a:gd name="connsiteX103" fmla="*/ 2149511 w 4121223"/>
              <a:gd name="connsiteY103" fmla="*/ 12700 h 2787650"/>
              <a:gd name="connsiteX104" fmla="*/ 1990761 w 4121223"/>
              <a:gd name="connsiteY104" fmla="*/ 0 h 2787650"/>
              <a:gd name="connsiteX105" fmla="*/ 1499857 w 4121223"/>
              <a:gd name="connsiteY105" fmla="*/ 6350 h 2787650"/>
              <a:gd name="connsiteX0" fmla="*/ 1500025 w 4121391"/>
              <a:gd name="connsiteY0" fmla="*/ 6350 h 2787650"/>
              <a:gd name="connsiteX1" fmla="*/ 181179 w 4121391"/>
              <a:gd name="connsiteY1" fmla="*/ 438150 h 2787650"/>
              <a:gd name="connsiteX2" fmla="*/ 41479 w 4121391"/>
              <a:gd name="connsiteY2" fmla="*/ 685800 h 2787650"/>
              <a:gd name="connsiteX3" fmla="*/ 6554 w 4121391"/>
              <a:gd name="connsiteY3" fmla="*/ 857250 h 2787650"/>
              <a:gd name="connsiteX4" fmla="*/ 204 w 4121391"/>
              <a:gd name="connsiteY4" fmla="*/ 895350 h 2787650"/>
              <a:gd name="connsiteX5" fmla="*/ 9729 w 4121391"/>
              <a:gd name="connsiteY5" fmla="*/ 1193800 h 2787650"/>
              <a:gd name="connsiteX6" fmla="*/ 31954 w 4121391"/>
              <a:gd name="connsiteY6" fmla="*/ 1228725 h 2787650"/>
              <a:gd name="connsiteX7" fmla="*/ 82754 w 4121391"/>
              <a:gd name="connsiteY7" fmla="*/ 1298575 h 2787650"/>
              <a:gd name="connsiteX8" fmla="*/ 120854 w 4121391"/>
              <a:gd name="connsiteY8" fmla="*/ 1343025 h 2787650"/>
              <a:gd name="connsiteX9" fmla="*/ 171654 w 4121391"/>
              <a:gd name="connsiteY9" fmla="*/ 1384300 h 2787650"/>
              <a:gd name="connsiteX10" fmla="*/ 273254 w 4121391"/>
              <a:gd name="connsiteY10" fmla="*/ 1435100 h 2787650"/>
              <a:gd name="connsiteX11" fmla="*/ 311354 w 4121391"/>
              <a:gd name="connsiteY11" fmla="*/ 1438275 h 2787650"/>
              <a:gd name="connsiteX12" fmla="*/ 378029 w 4121391"/>
              <a:gd name="connsiteY12" fmla="*/ 1457325 h 2787650"/>
              <a:gd name="connsiteX13" fmla="*/ 584404 w 4121391"/>
              <a:gd name="connsiteY13" fmla="*/ 1508125 h 2787650"/>
              <a:gd name="connsiteX14" fmla="*/ 603454 w 4121391"/>
              <a:gd name="connsiteY14" fmla="*/ 1520825 h 2787650"/>
              <a:gd name="connsiteX15" fmla="*/ 612979 w 4121391"/>
              <a:gd name="connsiteY15" fmla="*/ 1530350 h 2787650"/>
              <a:gd name="connsiteX16" fmla="*/ 628854 w 4121391"/>
              <a:gd name="connsiteY16" fmla="*/ 1536700 h 2787650"/>
              <a:gd name="connsiteX17" fmla="*/ 657429 w 4121391"/>
              <a:gd name="connsiteY17" fmla="*/ 1552575 h 2787650"/>
              <a:gd name="connsiteX18" fmla="*/ 705054 w 4121391"/>
              <a:gd name="connsiteY18" fmla="*/ 1609725 h 2787650"/>
              <a:gd name="connsiteX19" fmla="*/ 695529 w 4121391"/>
              <a:gd name="connsiteY19" fmla="*/ 1911350 h 2787650"/>
              <a:gd name="connsiteX20" fmla="*/ 660604 w 4121391"/>
              <a:gd name="connsiteY20" fmla="*/ 1930400 h 2787650"/>
              <a:gd name="connsiteX21" fmla="*/ 581229 w 4121391"/>
              <a:gd name="connsiteY21" fmla="*/ 1952625 h 2787650"/>
              <a:gd name="connsiteX22" fmla="*/ 536779 w 4121391"/>
              <a:gd name="connsiteY22" fmla="*/ 1968500 h 2787650"/>
              <a:gd name="connsiteX23" fmla="*/ 495504 w 4121391"/>
              <a:gd name="connsiteY23" fmla="*/ 1981200 h 2787650"/>
              <a:gd name="connsiteX24" fmla="*/ 406604 w 4121391"/>
              <a:gd name="connsiteY24" fmla="*/ 2022475 h 2787650"/>
              <a:gd name="connsiteX25" fmla="*/ 371679 w 4121391"/>
              <a:gd name="connsiteY25" fmla="*/ 2038350 h 2787650"/>
              <a:gd name="connsiteX26" fmla="*/ 320879 w 4121391"/>
              <a:gd name="connsiteY26" fmla="*/ 2066925 h 2787650"/>
              <a:gd name="connsiteX27" fmla="*/ 263729 w 4121391"/>
              <a:gd name="connsiteY27" fmla="*/ 2114550 h 2787650"/>
              <a:gd name="connsiteX28" fmla="*/ 247854 w 4121391"/>
              <a:gd name="connsiteY28" fmla="*/ 2139950 h 2787650"/>
              <a:gd name="connsiteX29" fmla="*/ 219279 w 4121391"/>
              <a:gd name="connsiteY29" fmla="*/ 2174875 h 2787650"/>
              <a:gd name="connsiteX30" fmla="*/ 203404 w 4121391"/>
              <a:gd name="connsiteY30" fmla="*/ 2209800 h 2787650"/>
              <a:gd name="connsiteX31" fmla="*/ 178004 w 4121391"/>
              <a:gd name="connsiteY31" fmla="*/ 2301875 h 2787650"/>
              <a:gd name="connsiteX32" fmla="*/ 181179 w 4121391"/>
              <a:gd name="connsiteY32" fmla="*/ 2540000 h 2787650"/>
              <a:gd name="connsiteX33" fmla="*/ 190704 w 4121391"/>
              <a:gd name="connsiteY33" fmla="*/ 2568575 h 2787650"/>
              <a:gd name="connsiteX34" fmla="*/ 231979 w 4121391"/>
              <a:gd name="connsiteY34" fmla="*/ 2644775 h 2787650"/>
              <a:gd name="connsiteX35" fmla="*/ 257379 w 4121391"/>
              <a:gd name="connsiteY35" fmla="*/ 2679700 h 2787650"/>
              <a:gd name="connsiteX36" fmla="*/ 289129 w 4121391"/>
              <a:gd name="connsiteY36" fmla="*/ 2689225 h 2787650"/>
              <a:gd name="connsiteX37" fmla="*/ 343104 w 4121391"/>
              <a:gd name="connsiteY37" fmla="*/ 2720975 h 2787650"/>
              <a:gd name="connsiteX38" fmla="*/ 457404 w 4121391"/>
              <a:gd name="connsiteY38" fmla="*/ 2736850 h 2787650"/>
              <a:gd name="connsiteX39" fmla="*/ 654254 w 4121391"/>
              <a:gd name="connsiteY39" fmla="*/ 2768600 h 2787650"/>
              <a:gd name="connsiteX40" fmla="*/ 844754 w 4121391"/>
              <a:gd name="connsiteY40" fmla="*/ 2787650 h 2787650"/>
              <a:gd name="connsiteX41" fmla="*/ 1660729 w 4121391"/>
              <a:gd name="connsiteY41" fmla="*/ 2784475 h 2787650"/>
              <a:gd name="connsiteX42" fmla="*/ 1778204 w 4121391"/>
              <a:gd name="connsiteY42" fmla="*/ 2771775 h 2787650"/>
              <a:gd name="connsiteX43" fmla="*/ 2343354 w 4121391"/>
              <a:gd name="connsiteY43" fmla="*/ 2765425 h 2787650"/>
              <a:gd name="connsiteX44" fmla="*/ 2400504 w 4121391"/>
              <a:gd name="connsiteY44" fmla="*/ 2762250 h 2787650"/>
              <a:gd name="connsiteX45" fmla="*/ 2568779 w 4121391"/>
              <a:gd name="connsiteY45" fmla="*/ 2743200 h 2787650"/>
              <a:gd name="connsiteX46" fmla="*/ 2848179 w 4121391"/>
              <a:gd name="connsiteY46" fmla="*/ 2727325 h 2787650"/>
              <a:gd name="connsiteX47" fmla="*/ 3048204 w 4121391"/>
              <a:gd name="connsiteY47" fmla="*/ 2708275 h 2787650"/>
              <a:gd name="connsiteX48" fmla="*/ 3381579 w 4121391"/>
              <a:gd name="connsiteY48" fmla="*/ 2701925 h 2787650"/>
              <a:gd name="connsiteX49" fmla="*/ 3749879 w 4121391"/>
              <a:gd name="connsiteY49" fmla="*/ 2682875 h 2787650"/>
              <a:gd name="connsiteX50" fmla="*/ 3791154 w 4121391"/>
              <a:gd name="connsiteY50" fmla="*/ 2676525 h 2787650"/>
              <a:gd name="connsiteX51" fmla="*/ 3829254 w 4121391"/>
              <a:gd name="connsiteY51" fmla="*/ 2663825 h 2787650"/>
              <a:gd name="connsiteX52" fmla="*/ 3867354 w 4121391"/>
              <a:gd name="connsiteY52" fmla="*/ 2660650 h 2787650"/>
              <a:gd name="connsiteX53" fmla="*/ 3946729 w 4121391"/>
              <a:gd name="connsiteY53" fmla="*/ 2632075 h 2787650"/>
              <a:gd name="connsiteX54" fmla="*/ 3975304 w 4121391"/>
              <a:gd name="connsiteY54" fmla="*/ 2603500 h 2787650"/>
              <a:gd name="connsiteX55" fmla="*/ 4003879 w 4121391"/>
              <a:gd name="connsiteY55" fmla="*/ 2581275 h 2787650"/>
              <a:gd name="connsiteX56" fmla="*/ 4051504 w 4121391"/>
              <a:gd name="connsiteY56" fmla="*/ 2498725 h 2787650"/>
              <a:gd name="connsiteX57" fmla="*/ 4067379 w 4121391"/>
              <a:gd name="connsiteY57" fmla="*/ 2457450 h 2787650"/>
              <a:gd name="connsiteX58" fmla="*/ 4073729 w 4121391"/>
              <a:gd name="connsiteY58" fmla="*/ 2419350 h 2787650"/>
              <a:gd name="connsiteX59" fmla="*/ 4095954 w 4121391"/>
              <a:gd name="connsiteY59" fmla="*/ 2371725 h 2787650"/>
              <a:gd name="connsiteX60" fmla="*/ 4111829 w 4121391"/>
              <a:gd name="connsiteY60" fmla="*/ 2327275 h 2787650"/>
              <a:gd name="connsiteX61" fmla="*/ 4115004 w 4121391"/>
              <a:gd name="connsiteY61" fmla="*/ 1943100 h 2787650"/>
              <a:gd name="connsiteX62" fmla="*/ 4089604 w 4121391"/>
              <a:gd name="connsiteY62" fmla="*/ 1882775 h 2787650"/>
              <a:gd name="connsiteX63" fmla="*/ 4080079 w 4121391"/>
              <a:gd name="connsiteY63" fmla="*/ 1847850 h 2787650"/>
              <a:gd name="connsiteX64" fmla="*/ 4016579 w 4121391"/>
              <a:gd name="connsiteY64" fmla="*/ 1746250 h 2787650"/>
              <a:gd name="connsiteX65" fmla="*/ 3965779 w 4121391"/>
              <a:gd name="connsiteY65" fmla="*/ 1682750 h 2787650"/>
              <a:gd name="connsiteX66" fmla="*/ 3902279 w 4121391"/>
              <a:gd name="connsiteY66" fmla="*/ 1638300 h 2787650"/>
              <a:gd name="connsiteX67" fmla="*/ 3880054 w 4121391"/>
              <a:gd name="connsiteY67" fmla="*/ 1622425 h 2787650"/>
              <a:gd name="connsiteX68" fmla="*/ 3870529 w 4121391"/>
              <a:gd name="connsiteY68" fmla="*/ 1612900 h 2787650"/>
              <a:gd name="connsiteX69" fmla="*/ 3829254 w 4121391"/>
              <a:gd name="connsiteY69" fmla="*/ 1593850 h 2787650"/>
              <a:gd name="connsiteX70" fmla="*/ 3753054 w 4121391"/>
              <a:gd name="connsiteY70" fmla="*/ 1558925 h 2787650"/>
              <a:gd name="connsiteX71" fmla="*/ 3734004 w 4121391"/>
              <a:gd name="connsiteY71" fmla="*/ 1543050 h 2787650"/>
              <a:gd name="connsiteX72" fmla="*/ 3676854 w 4121391"/>
              <a:gd name="connsiteY72" fmla="*/ 1508125 h 2787650"/>
              <a:gd name="connsiteX73" fmla="*/ 3632404 w 4121391"/>
              <a:gd name="connsiteY73" fmla="*/ 1463675 h 2787650"/>
              <a:gd name="connsiteX74" fmla="*/ 3626054 w 4121391"/>
              <a:gd name="connsiteY74" fmla="*/ 1450975 h 2787650"/>
              <a:gd name="connsiteX75" fmla="*/ 3610179 w 4121391"/>
              <a:gd name="connsiteY75" fmla="*/ 1412875 h 2787650"/>
              <a:gd name="connsiteX76" fmla="*/ 3591129 w 4121391"/>
              <a:gd name="connsiteY76" fmla="*/ 1390650 h 2787650"/>
              <a:gd name="connsiteX77" fmla="*/ 3587954 w 4121391"/>
              <a:gd name="connsiteY77" fmla="*/ 1362075 h 2787650"/>
              <a:gd name="connsiteX78" fmla="*/ 3575254 w 4121391"/>
              <a:gd name="connsiteY78" fmla="*/ 1314450 h 2787650"/>
              <a:gd name="connsiteX79" fmla="*/ 3572079 w 4121391"/>
              <a:gd name="connsiteY79" fmla="*/ 866775 h 2787650"/>
              <a:gd name="connsiteX80" fmla="*/ 3559379 w 4121391"/>
              <a:gd name="connsiteY80" fmla="*/ 742950 h 2787650"/>
              <a:gd name="connsiteX81" fmla="*/ 3553029 w 4121391"/>
              <a:gd name="connsiteY81" fmla="*/ 714375 h 2787650"/>
              <a:gd name="connsiteX82" fmla="*/ 3546679 w 4121391"/>
              <a:gd name="connsiteY82" fmla="*/ 676275 h 2787650"/>
              <a:gd name="connsiteX83" fmla="*/ 3518104 w 4121391"/>
              <a:gd name="connsiteY83" fmla="*/ 615950 h 2787650"/>
              <a:gd name="connsiteX84" fmla="*/ 3492704 w 4121391"/>
              <a:gd name="connsiteY84" fmla="*/ 530225 h 2787650"/>
              <a:gd name="connsiteX85" fmla="*/ 3473654 w 4121391"/>
              <a:gd name="connsiteY85" fmla="*/ 501650 h 2787650"/>
              <a:gd name="connsiteX86" fmla="*/ 3457779 w 4121391"/>
              <a:gd name="connsiteY86" fmla="*/ 466725 h 2787650"/>
              <a:gd name="connsiteX87" fmla="*/ 3387929 w 4121391"/>
              <a:gd name="connsiteY87" fmla="*/ 387350 h 2787650"/>
              <a:gd name="connsiteX88" fmla="*/ 3295854 w 4121391"/>
              <a:gd name="connsiteY88" fmla="*/ 323850 h 2787650"/>
              <a:gd name="connsiteX89" fmla="*/ 3248229 w 4121391"/>
              <a:gd name="connsiteY89" fmla="*/ 285750 h 2787650"/>
              <a:gd name="connsiteX90" fmla="*/ 3194254 w 4121391"/>
              <a:gd name="connsiteY90" fmla="*/ 263525 h 2787650"/>
              <a:gd name="connsiteX91" fmla="*/ 3137104 w 4121391"/>
              <a:gd name="connsiteY91" fmla="*/ 234950 h 2787650"/>
              <a:gd name="connsiteX92" fmla="*/ 3067254 w 4121391"/>
              <a:gd name="connsiteY92" fmla="*/ 190500 h 2787650"/>
              <a:gd name="connsiteX93" fmla="*/ 3013279 w 4121391"/>
              <a:gd name="connsiteY93" fmla="*/ 168275 h 2787650"/>
              <a:gd name="connsiteX94" fmla="*/ 2956129 w 4121391"/>
              <a:gd name="connsiteY94" fmla="*/ 139700 h 2787650"/>
              <a:gd name="connsiteX95" fmla="*/ 2908504 w 4121391"/>
              <a:gd name="connsiteY95" fmla="*/ 120650 h 2787650"/>
              <a:gd name="connsiteX96" fmla="*/ 2771979 w 4121391"/>
              <a:gd name="connsiteY96" fmla="*/ 60325 h 2787650"/>
              <a:gd name="connsiteX97" fmla="*/ 2727529 w 4121391"/>
              <a:gd name="connsiteY97" fmla="*/ 53975 h 2787650"/>
              <a:gd name="connsiteX98" fmla="*/ 2660854 w 4121391"/>
              <a:gd name="connsiteY98" fmla="*/ 47625 h 2787650"/>
              <a:gd name="connsiteX99" fmla="*/ 2578304 w 4121391"/>
              <a:gd name="connsiteY99" fmla="*/ 34925 h 2787650"/>
              <a:gd name="connsiteX100" fmla="*/ 2330654 w 4121391"/>
              <a:gd name="connsiteY100" fmla="*/ 28575 h 2787650"/>
              <a:gd name="connsiteX101" fmla="*/ 2279854 w 4121391"/>
              <a:gd name="connsiteY101" fmla="*/ 22225 h 2787650"/>
              <a:gd name="connsiteX102" fmla="*/ 2149679 w 4121391"/>
              <a:gd name="connsiteY102" fmla="*/ 12700 h 2787650"/>
              <a:gd name="connsiteX103" fmla="*/ 1990929 w 4121391"/>
              <a:gd name="connsiteY103" fmla="*/ 0 h 2787650"/>
              <a:gd name="connsiteX104" fmla="*/ 1500025 w 4121391"/>
              <a:gd name="connsiteY104" fmla="*/ 6350 h 2787650"/>
              <a:gd name="connsiteX0" fmla="*/ 1495941 w 4117307"/>
              <a:gd name="connsiteY0" fmla="*/ 6350 h 2787650"/>
              <a:gd name="connsiteX1" fmla="*/ 177095 w 4117307"/>
              <a:gd name="connsiteY1" fmla="*/ 438150 h 2787650"/>
              <a:gd name="connsiteX2" fmla="*/ 37395 w 4117307"/>
              <a:gd name="connsiteY2" fmla="*/ 685800 h 2787650"/>
              <a:gd name="connsiteX3" fmla="*/ 2470 w 4117307"/>
              <a:gd name="connsiteY3" fmla="*/ 857250 h 2787650"/>
              <a:gd name="connsiteX4" fmla="*/ 5645 w 4117307"/>
              <a:gd name="connsiteY4" fmla="*/ 1193800 h 2787650"/>
              <a:gd name="connsiteX5" fmla="*/ 27870 w 4117307"/>
              <a:gd name="connsiteY5" fmla="*/ 1228725 h 2787650"/>
              <a:gd name="connsiteX6" fmla="*/ 78670 w 4117307"/>
              <a:gd name="connsiteY6" fmla="*/ 1298575 h 2787650"/>
              <a:gd name="connsiteX7" fmla="*/ 116770 w 4117307"/>
              <a:gd name="connsiteY7" fmla="*/ 1343025 h 2787650"/>
              <a:gd name="connsiteX8" fmla="*/ 167570 w 4117307"/>
              <a:gd name="connsiteY8" fmla="*/ 1384300 h 2787650"/>
              <a:gd name="connsiteX9" fmla="*/ 269170 w 4117307"/>
              <a:gd name="connsiteY9" fmla="*/ 1435100 h 2787650"/>
              <a:gd name="connsiteX10" fmla="*/ 307270 w 4117307"/>
              <a:gd name="connsiteY10" fmla="*/ 1438275 h 2787650"/>
              <a:gd name="connsiteX11" fmla="*/ 373945 w 4117307"/>
              <a:gd name="connsiteY11" fmla="*/ 1457325 h 2787650"/>
              <a:gd name="connsiteX12" fmla="*/ 580320 w 4117307"/>
              <a:gd name="connsiteY12" fmla="*/ 1508125 h 2787650"/>
              <a:gd name="connsiteX13" fmla="*/ 599370 w 4117307"/>
              <a:gd name="connsiteY13" fmla="*/ 1520825 h 2787650"/>
              <a:gd name="connsiteX14" fmla="*/ 608895 w 4117307"/>
              <a:gd name="connsiteY14" fmla="*/ 1530350 h 2787650"/>
              <a:gd name="connsiteX15" fmla="*/ 624770 w 4117307"/>
              <a:gd name="connsiteY15" fmla="*/ 1536700 h 2787650"/>
              <a:gd name="connsiteX16" fmla="*/ 653345 w 4117307"/>
              <a:gd name="connsiteY16" fmla="*/ 1552575 h 2787650"/>
              <a:gd name="connsiteX17" fmla="*/ 700970 w 4117307"/>
              <a:gd name="connsiteY17" fmla="*/ 1609725 h 2787650"/>
              <a:gd name="connsiteX18" fmla="*/ 691445 w 4117307"/>
              <a:gd name="connsiteY18" fmla="*/ 1911350 h 2787650"/>
              <a:gd name="connsiteX19" fmla="*/ 656520 w 4117307"/>
              <a:gd name="connsiteY19" fmla="*/ 1930400 h 2787650"/>
              <a:gd name="connsiteX20" fmla="*/ 577145 w 4117307"/>
              <a:gd name="connsiteY20" fmla="*/ 1952625 h 2787650"/>
              <a:gd name="connsiteX21" fmla="*/ 532695 w 4117307"/>
              <a:gd name="connsiteY21" fmla="*/ 1968500 h 2787650"/>
              <a:gd name="connsiteX22" fmla="*/ 491420 w 4117307"/>
              <a:gd name="connsiteY22" fmla="*/ 1981200 h 2787650"/>
              <a:gd name="connsiteX23" fmla="*/ 402520 w 4117307"/>
              <a:gd name="connsiteY23" fmla="*/ 2022475 h 2787650"/>
              <a:gd name="connsiteX24" fmla="*/ 367595 w 4117307"/>
              <a:gd name="connsiteY24" fmla="*/ 2038350 h 2787650"/>
              <a:gd name="connsiteX25" fmla="*/ 316795 w 4117307"/>
              <a:gd name="connsiteY25" fmla="*/ 2066925 h 2787650"/>
              <a:gd name="connsiteX26" fmla="*/ 259645 w 4117307"/>
              <a:gd name="connsiteY26" fmla="*/ 2114550 h 2787650"/>
              <a:gd name="connsiteX27" fmla="*/ 243770 w 4117307"/>
              <a:gd name="connsiteY27" fmla="*/ 2139950 h 2787650"/>
              <a:gd name="connsiteX28" fmla="*/ 215195 w 4117307"/>
              <a:gd name="connsiteY28" fmla="*/ 2174875 h 2787650"/>
              <a:gd name="connsiteX29" fmla="*/ 199320 w 4117307"/>
              <a:gd name="connsiteY29" fmla="*/ 2209800 h 2787650"/>
              <a:gd name="connsiteX30" fmla="*/ 173920 w 4117307"/>
              <a:gd name="connsiteY30" fmla="*/ 2301875 h 2787650"/>
              <a:gd name="connsiteX31" fmla="*/ 177095 w 4117307"/>
              <a:gd name="connsiteY31" fmla="*/ 2540000 h 2787650"/>
              <a:gd name="connsiteX32" fmla="*/ 186620 w 4117307"/>
              <a:gd name="connsiteY32" fmla="*/ 2568575 h 2787650"/>
              <a:gd name="connsiteX33" fmla="*/ 227895 w 4117307"/>
              <a:gd name="connsiteY33" fmla="*/ 2644775 h 2787650"/>
              <a:gd name="connsiteX34" fmla="*/ 253295 w 4117307"/>
              <a:gd name="connsiteY34" fmla="*/ 2679700 h 2787650"/>
              <a:gd name="connsiteX35" fmla="*/ 285045 w 4117307"/>
              <a:gd name="connsiteY35" fmla="*/ 2689225 h 2787650"/>
              <a:gd name="connsiteX36" fmla="*/ 339020 w 4117307"/>
              <a:gd name="connsiteY36" fmla="*/ 2720975 h 2787650"/>
              <a:gd name="connsiteX37" fmla="*/ 453320 w 4117307"/>
              <a:gd name="connsiteY37" fmla="*/ 2736850 h 2787650"/>
              <a:gd name="connsiteX38" fmla="*/ 650170 w 4117307"/>
              <a:gd name="connsiteY38" fmla="*/ 2768600 h 2787650"/>
              <a:gd name="connsiteX39" fmla="*/ 840670 w 4117307"/>
              <a:gd name="connsiteY39" fmla="*/ 2787650 h 2787650"/>
              <a:gd name="connsiteX40" fmla="*/ 1656645 w 4117307"/>
              <a:gd name="connsiteY40" fmla="*/ 2784475 h 2787650"/>
              <a:gd name="connsiteX41" fmla="*/ 1774120 w 4117307"/>
              <a:gd name="connsiteY41" fmla="*/ 2771775 h 2787650"/>
              <a:gd name="connsiteX42" fmla="*/ 2339270 w 4117307"/>
              <a:gd name="connsiteY42" fmla="*/ 2765425 h 2787650"/>
              <a:gd name="connsiteX43" fmla="*/ 2396420 w 4117307"/>
              <a:gd name="connsiteY43" fmla="*/ 2762250 h 2787650"/>
              <a:gd name="connsiteX44" fmla="*/ 2564695 w 4117307"/>
              <a:gd name="connsiteY44" fmla="*/ 2743200 h 2787650"/>
              <a:gd name="connsiteX45" fmla="*/ 2844095 w 4117307"/>
              <a:gd name="connsiteY45" fmla="*/ 2727325 h 2787650"/>
              <a:gd name="connsiteX46" fmla="*/ 3044120 w 4117307"/>
              <a:gd name="connsiteY46" fmla="*/ 2708275 h 2787650"/>
              <a:gd name="connsiteX47" fmla="*/ 3377495 w 4117307"/>
              <a:gd name="connsiteY47" fmla="*/ 2701925 h 2787650"/>
              <a:gd name="connsiteX48" fmla="*/ 3745795 w 4117307"/>
              <a:gd name="connsiteY48" fmla="*/ 2682875 h 2787650"/>
              <a:gd name="connsiteX49" fmla="*/ 3787070 w 4117307"/>
              <a:gd name="connsiteY49" fmla="*/ 2676525 h 2787650"/>
              <a:gd name="connsiteX50" fmla="*/ 3825170 w 4117307"/>
              <a:gd name="connsiteY50" fmla="*/ 2663825 h 2787650"/>
              <a:gd name="connsiteX51" fmla="*/ 3863270 w 4117307"/>
              <a:gd name="connsiteY51" fmla="*/ 2660650 h 2787650"/>
              <a:gd name="connsiteX52" fmla="*/ 3942645 w 4117307"/>
              <a:gd name="connsiteY52" fmla="*/ 2632075 h 2787650"/>
              <a:gd name="connsiteX53" fmla="*/ 3971220 w 4117307"/>
              <a:gd name="connsiteY53" fmla="*/ 2603500 h 2787650"/>
              <a:gd name="connsiteX54" fmla="*/ 3999795 w 4117307"/>
              <a:gd name="connsiteY54" fmla="*/ 2581275 h 2787650"/>
              <a:gd name="connsiteX55" fmla="*/ 4047420 w 4117307"/>
              <a:gd name="connsiteY55" fmla="*/ 2498725 h 2787650"/>
              <a:gd name="connsiteX56" fmla="*/ 4063295 w 4117307"/>
              <a:gd name="connsiteY56" fmla="*/ 2457450 h 2787650"/>
              <a:gd name="connsiteX57" fmla="*/ 4069645 w 4117307"/>
              <a:gd name="connsiteY57" fmla="*/ 2419350 h 2787650"/>
              <a:gd name="connsiteX58" fmla="*/ 4091870 w 4117307"/>
              <a:gd name="connsiteY58" fmla="*/ 2371725 h 2787650"/>
              <a:gd name="connsiteX59" fmla="*/ 4107745 w 4117307"/>
              <a:gd name="connsiteY59" fmla="*/ 2327275 h 2787650"/>
              <a:gd name="connsiteX60" fmla="*/ 4110920 w 4117307"/>
              <a:gd name="connsiteY60" fmla="*/ 1943100 h 2787650"/>
              <a:gd name="connsiteX61" fmla="*/ 4085520 w 4117307"/>
              <a:gd name="connsiteY61" fmla="*/ 1882775 h 2787650"/>
              <a:gd name="connsiteX62" fmla="*/ 4075995 w 4117307"/>
              <a:gd name="connsiteY62" fmla="*/ 1847850 h 2787650"/>
              <a:gd name="connsiteX63" fmla="*/ 4012495 w 4117307"/>
              <a:gd name="connsiteY63" fmla="*/ 1746250 h 2787650"/>
              <a:gd name="connsiteX64" fmla="*/ 3961695 w 4117307"/>
              <a:gd name="connsiteY64" fmla="*/ 1682750 h 2787650"/>
              <a:gd name="connsiteX65" fmla="*/ 3898195 w 4117307"/>
              <a:gd name="connsiteY65" fmla="*/ 1638300 h 2787650"/>
              <a:gd name="connsiteX66" fmla="*/ 3875970 w 4117307"/>
              <a:gd name="connsiteY66" fmla="*/ 1622425 h 2787650"/>
              <a:gd name="connsiteX67" fmla="*/ 3866445 w 4117307"/>
              <a:gd name="connsiteY67" fmla="*/ 1612900 h 2787650"/>
              <a:gd name="connsiteX68" fmla="*/ 3825170 w 4117307"/>
              <a:gd name="connsiteY68" fmla="*/ 1593850 h 2787650"/>
              <a:gd name="connsiteX69" fmla="*/ 3748970 w 4117307"/>
              <a:gd name="connsiteY69" fmla="*/ 1558925 h 2787650"/>
              <a:gd name="connsiteX70" fmla="*/ 3729920 w 4117307"/>
              <a:gd name="connsiteY70" fmla="*/ 1543050 h 2787650"/>
              <a:gd name="connsiteX71" fmla="*/ 3672770 w 4117307"/>
              <a:gd name="connsiteY71" fmla="*/ 1508125 h 2787650"/>
              <a:gd name="connsiteX72" fmla="*/ 3628320 w 4117307"/>
              <a:gd name="connsiteY72" fmla="*/ 1463675 h 2787650"/>
              <a:gd name="connsiteX73" fmla="*/ 3621970 w 4117307"/>
              <a:gd name="connsiteY73" fmla="*/ 1450975 h 2787650"/>
              <a:gd name="connsiteX74" fmla="*/ 3606095 w 4117307"/>
              <a:gd name="connsiteY74" fmla="*/ 1412875 h 2787650"/>
              <a:gd name="connsiteX75" fmla="*/ 3587045 w 4117307"/>
              <a:gd name="connsiteY75" fmla="*/ 1390650 h 2787650"/>
              <a:gd name="connsiteX76" fmla="*/ 3583870 w 4117307"/>
              <a:gd name="connsiteY76" fmla="*/ 1362075 h 2787650"/>
              <a:gd name="connsiteX77" fmla="*/ 3571170 w 4117307"/>
              <a:gd name="connsiteY77" fmla="*/ 1314450 h 2787650"/>
              <a:gd name="connsiteX78" fmla="*/ 3567995 w 4117307"/>
              <a:gd name="connsiteY78" fmla="*/ 866775 h 2787650"/>
              <a:gd name="connsiteX79" fmla="*/ 3555295 w 4117307"/>
              <a:gd name="connsiteY79" fmla="*/ 742950 h 2787650"/>
              <a:gd name="connsiteX80" fmla="*/ 3548945 w 4117307"/>
              <a:gd name="connsiteY80" fmla="*/ 714375 h 2787650"/>
              <a:gd name="connsiteX81" fmla="*/ 3542595 w 4117307"/>
              <a:gd name="connsiteY81" fmla="*/ 676275 h 2787650"/>
              <a:gd name="connsiteX82" fmla="*/ 3514020 w 4117307"/>
              <a:gd name="connsiteY82" fmla="*/ 615950 h 2787650"/>
              <a:gd name="connsiteX83" fmla="*/ 3488620 w 4117307"/>
              <a:gd name="connsiteY83" fmla="*/ 530225 h 2787650"/>
              <a:gd name="connsiteX84" fmla="*/ 3469570 w 4117307"/>
              <a:gd name="connsiteY84" fmla="*/ 501650 h 2787650"/>
              <a:gd name="connsiteX85" fmla="*/ 3453695 w 4117307"/>
              <a:gd name="connsiteY85" fmla="*/ 466725 h 2787650"/>
              <a:gd name="connsiteX86" fmla="*/ 3383845 w 4117307"/>
              <a:gd name="connsiteY86" fmla="*/ 387350 h 2787650"/>
              <a:gd name="connsiteX87" fmla="*/ 3291770 w 4117307"/>
              <a:gd name="connsiteY87" fmla="*/ 323850 h 2787650"/>
              <a:gd name="connsiteX88" fmla="*/ 3244145 w 4117307"/>
              <a:gd name="connsiteY88" fmla="*/ 285750 h 2787650"/>
              <a:gd name="connsiteX89" fmla="*/ 3190170 w 4117307"/>
              <a:gd name="connsiteY89" fmla="*/ 263525 h 2787650"/>
              <a:gd name="connsiteX90" fmla="*/ 3133020 w 4117307"/>
              <a:gd name="connsiteY90" fmla="*/ 234950 h 2787650"/>
              <a:gd name="connsiteX91" fmla="*/ 3063170 w 4117307"/>
              <a:gd name="connsiteY91" fmla="*/ 190500 h 2787650"/>
              <a:gd name="connsiteX92" fmla="*/ 3009195 w 4117307"/>
              <a:gd name="connsiteY92" fmla="*/ 168275 h 2787650"/>
              <a:gd name="connsiteX93" fmla="*/ 2952045 w 4117307"/>
              <a:gd name="connsiteY93" fmla="*/ 139700 h 2787650"/>
              <a:gd name="connsiteX94" fmla="*/ 2904420 w 4117307"/>
              <a:gd name="connsiteY94" fmla="*/ 120650 h 2787650"/>
              <a:gd name="connsiteX95" fmla="*/ 2767895 w 4117307"/>
              <a:gd name="connsiteY95" fmla="*/ 60325 h 2787650"/>
              <a:gd name="connsiteX96" fmla="*/ 2723445 w 4117307"/>
              <a:gd name="connsiteY96" fmla="*/ 53975 h 2787650"/>
              <a:gd name="connsiteX97" fmla="*/ 2656770 w 4117307"/>
              <a:gd name="connsiteY97" fmla="*/ 47625 h 2787650"/>
              <a:gd name="connsiteX98" fmla="*/ 2574220 w 4117307"/>
              <a:gd name="connsiteY98" fmla="*/ 34925 h 2787650"/>
              <a:gd name="connsiteX99" fmla="*/ 2326570 w 4117307"/>
              <a:gd name="connsiteY99" fmla="*/ 28575 h 2787650"/>
              <a:gd name="connsiteX100" fmla="*/ 2275770 w 4117307"/>
              <a:gd name="connsiteY100" fmla="*/ 22225 h 2787650"/>
              <a:gd name="connsiteX101" fmla="*/ 2145595 w 4117307"/>
              <a:gd name="connsiteY101" fmla="*/ 12700 h 2787650"/>
              <a:gd name="connsiteX102" fmla="*/ 1986845 w 4117307"/>
              <a:gd name="connsiteY102" fmla="*/ 0 h 2787650"/>
              <a:gd name="connsiteX103" fmla="*/ 1495941 w 4117307"/>
              <a:gd name="connsiteY103" fmla="*/ 6350 h 2787650"/>
              <a:gd name="connsiteX0" fmla="*/ 1506288 w 4127654"/>
              <a:gd name="connsiteY0" fmla="*/ 6350 h 2787650"/>
              <a:gd name="connsiteX1" fmla="*/ 187442 w 4127654"/>
              <a:gd name="connsiteY1" fmla="*/ 438150 h 2787650"/>
              <a:gd name="connsiteX2" fmla="*/ 12817 w 4127654"/>
              <a:gd name="connsiteY2" fmla="*/ 857250 h 2787650"/>
              <a:gd name="connsiteX3" fmla="*/ 15992 w 4127654"/>
              <a:gd name="connsiteY3" fmla="*/ 1193800 h 2787650"/>
              <a:gd name="connsiteX4" fmla="*/ 38217 w 4127654"/>
              <a:gd name="connsiteY4" fmla="*/ 1228725 h 2787650"/>
              <a:gd name="connsiteX5" fmla="*/ 89017 w 4127654"/>
              <a:gd name="connsiteY5" fmla="*/ 1298575 h 2787650"/>
              <a:gd name="connsiteX6" fmla="*/ 127117 w 4127654"/>
              <a:gd name="connsiteY6" fmla="*/ 1343025 h 2787650"/>
              <a:gd name="connsiteX7" fmla="*/ 177917 w 4127654"/>
              <a:gd name="connsiteY7" fmla="*/ 1384300 h 2787650"/>
              <a:gd name="connsiteX8" fmla="*/ 279517 w 4127654"/>
              <a:gd name="connsiteY8" fmla="*/ 1435100 h 2787650"/>
              <a:gd name="connsiteX9" fmla="*/ 317617 w 4127654"/>
              <a:gd name="connsiteY9" fmla="*/ 1438275 h 2787650"/>
              <a:gd name="connsiteX10" fmla="*/ 384292 w 4127654"/>
              <a:gd name="connsiteY10" fmla="*/ 1457325 h 2787650"/>
              <a:gd name="connsiteX11" fmla="*/ 590667 w 4127654"/>
              <a:gd name="connsiteY11" fmla="*/ 1508125 h 2787650"/>
              <a:gd name="connsiteX12" fmla="*/ 609717 w 4127654"/>
              <a:gd name="connsiteY12" fmla="*/ 1520825 h 2787650"/>
              <a:gd name="connsiteX13" fmla="*/ 619242 w 4127654"/>
              <a:gd name="connsiteY13" fmla="*/ 1530350 h 2787650"/>
              <a:gd name="connsiteX14" fmla="*/ 635117 w 4127654"/>
              <a:gd name="connsiteY14" fmla="*/ 1536700 h 2787650"/>
              <a:gd name="connsiteX15" fmla="*/ 663692 w 4127654"/>
              <a:gd name="connsiteY15" fmla="*/ 1552575 h 2787650"/>
              <a:gd name="connsiteX16" fmla="*/ 711317 w 4127654"/>
              <a:gd name="connsiteY16" fmla="*/ 1609725 h 2787650"/>
              <a:gd name="connsiteX17" fmla="*/ 701792 w 4127654"/>
              <a:gd name="connsiteY17" fmla="*/ 1911350 h 2787650"/>
              <a:gd name="connsiteX18" fmla="*/ 666867 w 4127654"/>
              <a:gd name="connsiteY18" fmla="*/ 1930400 h 2787650"/>
              <a:gd name="connsiteX19" fmla="*/ 587492 w 4127654"/>
              <a:gd name="connsiteY19" fmla="*/ 1952625 h 2787650"/>
              <a:gd name="connsiteX20" fmla="*/ 543042 w 4127654"/>
              <a:gd name="connsiteY20" fmla="*/ 1968500 h 2787650"/>
              <a:gd name="connsiteX21" fmla="*/ 501767 w 4127654"/>
              <a:gd name="connsiteY21" fmla="*/ 1981200 h 2787650"/>
              <a:gd name="connsiteX22" fmla="*/ 412867 w 4127654"/>
              <a:gd name="connsiteY22" fmla="*/ 2022475 h 2787650"/>
              <a:gd name="connsiteX23" fmla="*/ 377942 w 4127654"/>
              <a:gd name="connsiteY23" fmla="*/ 2038350 h 2787650"/>
              <a:gd name="connsiteX24" fmla="*/ 327142 w 4127654"/>
              <a:gd name="connsiteY24" fmla="*/ 2066925 h 2787650"/>
              <a:gd name="connsiteX25" fmla="*/ 269992 w 4127654"/>
              <a:gd name="connsiteY25" fmla="*/ 2114550 h 2787650"/>
              <a:gd name="connsiteX26" fmla="*/ 254117 w 4127654"/>
              <a:gd name="connsiteY26" fmla="*/ 2139950 h 2787650"/>
              <a:gd name="connsiteX27" fmla="*/ 225542 w 4127654"/>
              <a:gd name="connsiteY27" fmla="*/ 2174875 h 2787650"/>
              <a:gd name="connsiteX28" fmla="*/ 209667 w 4127654"/>
              <a:gd name="connsiteY28" fmla="*/ 2209800 h 2787650"/>
              <a:gd name="connsiteX29" fmla="*/ 184267 w 4127654"/>
              <a:gd name="connsiteY29" fmla="*/ 2301875 h 2787650"/>
              <a:gd name="connsiteX30" fmla="*/ 187442 w 4127654"/>
              <a:gd name="connsiteY30" fmla="*/ 2540000 h 2787650"/>
              <a:gd name="connsiteX31" fmla="*/ 196967 w 4127654"/>
              <a:gd name="connsiteY31" fmla="*/ 2568575 h 2787650"/>
              <a:gd name="connsiteX32" fmla="*/ 238242 w 4127654"/>
              <a:gd name="connsiteY32" fmla="*/ 2644775 h 2787650"/>
              <a:gd name="connsiteX33" fmla="*/ 263642 w 4127654"/>
              <a:gd name="connsiteY33" fmla="*/ 2679700 h 2787650"/>
              <a:gd name="connsiteX34" fmla="*/ 295392 w 4127654"/>
              <a:gd name="connsiteY34" fmla="*/ 2689225 h 2787650"/>
              <a:gd name="connsiteX35" fmla="*/ 349367 w 4127654"/>
              <a:gd name="connsiteY35" fmla="*/ 2720975 h 2787650"/>
              <a:gd name="connsiteX36" fmla="*/ 463667 w 4127654"/>
              <a:gd name="connsiteY36" fmla="*/ 2736850 h 2787650"/>
              <a:gd name="connsiteX37" fmla="*/ 660517 w 4127654"/>
              <a:gd name="connsiteY37" fmla="*/ 2768600 h 2787650"/>
              <a:gd name="connsiteX38" fmla="*/ 851017 w 4127654"/>
              <a:gd name="connsiteY38" fmla="*/ 2787650 h 2787650"/>
              <a:gd name="connsiteX39" fmla="*/ 1666992 w 4127654"/>
              <a:gd name="connsiteY39" fmla="*/ 2784475 h 2787650"/>
              <a:gd name="connsiteX40" fmla="*/ 1784467 w 4127654"/>
              <a:gd name="connsiteY40" fmla="*/ 2771775 h 2787650"/>
              <a:gd name="connsiteX41" fmla="*/ 2349617 w 4127654"/>
              <a:gd name="connsiteY41" fmla="*/ 2765425 h 2787650"/>
              <a:gd name="connsiteX42" fmla="*/ 2406767 w 4127654"/>
              <a:gd name="connsiteY42" fmla="*/ 2762250 h 2787650"/>
              <a:gd name="connsiteX43" fmla="*/ 2575042 w 4127654"/>
              <a:gd name="connsiteY43" fmla="*/ 2743200 h 2787650"/>
              <a:gd name="connsiteX44" fmla="*/ 2854442 w 4127654"/>
              <a:gd name="connsiteY44" fmla="*/ 2727325 h 2787650"/>
              <a:gd name="connsiteX45" fmla="*/ 3054467 w 4127654"/>
              <a:gd name="connsiteY45" fmla="*/ 2708275 h 2787650"/>
              <a:gd name="connsiteX46" fmla="*/ 3387842 w 4127654"/>
              <a:gd name="connsiteY46" fmla="*/ 2701925 h 2787650"/>
              <a:gd name="connsiteX47" fmla="*/ 3756142 w 4127654"/>
              <a:gd name="connsiteY47" fmla="*/ 2682875 h 2787650"/>
              <a:gd name="connsiteX48" fmla="*/ 3797417 w 4127654"/>
              <a:gd name="connsiteY48" fmla="*/ 2676525 h 2787650"/>
              <a:gd name="connsiteX49" fmla="*/ 3835517 w 4127654"/>
              <a:gd name="connsiteY49" fmla="*/ 2663825 h 2787650"/>
              <a:gd name="connsiteX50" fmla="*/ 3873617 w 4127654"/>
              <a:gd name="connsiteY50" fmla="*/ 2660650 h 2787650"/>
              <a:gd name="connsiteX51" fmla="*/ 3952992 w 4127654"/>
              <a:gd name="connsiteY51" fmla="*/ 2632075 h 2787650"/>
              <a:gd name="connsiteX52" fmla="*/ 3981567 w 4127654"/>
              <a:gd name="connsiteY52" fmla="*/ 2603500 h 2787650"/>
              <a:gd name="connsiteX53" fmla="*/ 4010142 w 4127654"/>
              <a:gd name="connsiteY53" fmla="*/ 2581275 h 2787650"/>
              <a:gd name="connsiteX54" fmla="*/ 4057767 w 4127654"/>
              <a:gd name="connsiteY54" fmla="*/ 2498725 h 2787650"/>
              <a:gd name="connsiteX55" fmla="*/ 4073642 w 4127654"/>
              <a:gd name="connsiteY55" fmla="*/ 2457450 h 2787650"/>
              <a:gd name="connsiteX56" fmla="*/ 4079992 w 4127654"/>
              <a:gd name="connsiteY56" fmla="*/ 2419350 h 2787650"/>
              <a:gd name="connsiteX57" fmla="*/ 4102217 w 4127654"/>
              <a:gd name="connsiteY57" fmla="*/ 2371725 h 2787650"/>
              <a:gd name="connsiteX58" fmla="*/ 4118092 w 4127654"/>
              <a:gd name="connsiteY58" fmla="*/ 2327275 h 2787650"/>
              <a:gd name="connsiteX59" fmla="*/ 4121267 w 4127654"/>
              <a:gd name="connsiteY59" fmla="*/ 1943100 h 2787650"/>
              <a:gd name="connsiteX60" fmla="*/ 4095867 w 4127654"/>
              <a:gd name="connsiteY60" fmla="*/ 1882775 h 2787650"/>
              <a:gd name="connsiteX61" fmla="*/ 4086342 w 4127654"/>
              <a:gd name="connsiteY61" fmla="*/ 1847850 h 2787650"/>
              <a:gd name="connsiteX62" fmla="*/ 4022842 w 4127654"/>
              <a:gd name="connsiteY62" fmla="*/ 1746250 h 2787650"/>
              <a:gd name="connsiteX63" fmla="*/ 3972042 w 4127654"/>
              <a:gd name="connsiteY63" fmla="*/ 1682750 h 2787650"/>
              <a:gd name="connsiteX64" fmla="*/ 3908542 w 4127654"/>
              <a:gd name="connsiteY64" fmla="*/ 1638300 h 2787650"/>
              <a:gd name="connsiteX65" fmla="*/ 3886317 w 4127654"/>
              <a:gd name="connsiteY65" fmla="*/ 1622425 h 2787650"/>
              <a:gd name="connsiteX66" fmla="*/ 3876792 w 4127654"/>
              <a:gd name="connsiteY66" fmla="*/ 1612900 h 2787650"/>
              <a:gd name="connsiteX67" fmla="*/ 3835517 w 4127654"/>
              <a:gd name="connsiteY67" fmla="*/ 1593850 h 2787650"/>
              <a:gd name="connsiteX68" fmla="*/ 3759317 w 4127654"/>
              <a:gd name="connsiteY68" fmla="*/ 1558925 h 2787650"/>
              <a:gd name="connsiteX69" fmla="*/ 3740267 w 4127654"/>
              <a:gd name="connsiteY69" fmla="*/ 1543050 h 2787650"/>
              <a:gd name="connsiteX70" fmla="*/ 3683117 w 4127654"/>
              <a:gd name="connsiteY70" fmla="*/ 1508125 h 2787650"/>
              <a:gd name="connsiteX71" fmla="*/ 3638667 w 4127654"/>
              <a:gd name="connsiteY71" fmla="*/ 1463675 h 2787650"/>
              <a:gd name="connsiteX72" fmla="*/ 3632317 w 4127654"/>
              <a:gd name="connsiteY72" fmla="*/ 1450975 h 2787650"/>
              <a:gd name="connsiteX73" fmla="*/ 3616442 w 4127654"/>
              <a:gd name="connsiteY73" fmla="*/ 1412875 h 2787650"/>
              <a:gd name="connsiteX74" fmla="*/ 3597392 w 4127654"/>
              <a:gd name="connsiteY74" fmla="*/ 1390650 h 2787650"/>
              <a:gd name="connsiteX75" fmla="*/ 3594217 w 4127654"/>
              <a:gd name="connsiteY75" fmla="*/ 1362075 h 2787650"/>
              <a:gd name="connsiteX76" fmla="*/ 3581517 w 4127654"/>
              <a:gd name="connsiteY76" fmla="*/ 1314450 h 2787650"/>
              <a:gd name="connsiteX77" fmla="*/ 3578342 w 4127654"/>
              <a:gd name="connsiteY77" fmla="*/ 866775 h 2787650"/>
              <a:gd name="connsiteX78" fmla="*/ 3565642 w 4127654"/>
              <a:gd name="connsiteY78" fmla="*/ 742950 h 2787650"/>
              <a:gd name="connsiteX79" fmla="*/ 3559292 w 4127654"/>
              <a:gd name="connsiteY79" fmla="*/ 714375 h 2787650"/>
              <a:gd name="connsiteX80" fmla="*/ 3552942 w 4127654"/>
              <a:gd name="connsiteY80" fmla="*/ 676275 h 2787650"/>
              <a:gd name="connsiteX81" fmla="*/ 3524367 w 4127654"/>
              <a:gd name="connsiteY81" fmla="*/ 615950 h 2787650"/>
              <a:gd name="connsiteX82" fmla="*/ 3498967 w 4127654"/>
              <a:gd name="connsiteY82" fmla="*/ 530225 h 2787650"/>
              <a:gd name="connsiteX83" fmla="*/ 3479917 w 4127654"/>
              <a:gd name="connsiteY83" fmla="*/ 501650 h 2787650"/>
              <a:gd name="connsiteX84" fmla="*/ 3464042 w 4127654"/>
              <a:gd name="connsiteY84" fmla="*/ 466725 h 2787650"/>
              <a:gd name="connsiteX85" fmla="*/ 3394192 w 4127654"/>
              <a:gd name="connsiteY85" fmla="*/ 387350 h 2787650"/>
              <a:gd name="connsiteX86" fmla="*/ 3302117 w 4127654"/>
              <a:gd name="connsiteY86" fmla="*/ 323850 h 2787650"/>
              <a:gd name="connsiteX87" fmla="*/ 3254492 w 4127654"/>
              <a:gd name="connsiteY87" fmla="*/ 285750 h 2787650"/>
              <a:gd name="connsiteX88" fmla="*/ 3200517 w 4127654"/>
              <a:gd name="connsiteY88" fmla="*/ 263525 h 2787650"/>
              <a:gd name="connsiteX89" fmla="*/ 3143367 w 4127654"/>
              <a:gd name="connsiteY89" fmla="*/ 234950 h 2787650"/>
              <a:gd name="connsiteX90" fmla="*/ 3073517 w 4127654"/>
              <a:gd name="connsiteY90" fmla="*/ 190500 h 2787650"/>
              <a:gd name="connsiteX91" fmla="*/ 3019542 w 4127654"/>
              <a:gd name="connsiteY91" fmla="*/ 168275 h 2787650"/>
              <a:gd name="connsiteX92" fmla="*/ 2962392 w 4127654"/>
              <a:gd name="connsiteY92" fmla="*/ 139700 h 2787650"/>
              <a:gd name="connsiteX93" fmla="*/ 2914767 w 4127654"/>
              <a:gd name="connsiteY93" fmla="*/ 120650 h 2787650"/>
              <a:gd name="connsiteX94" fmla="*/ 2778242 w 4127654"/>
              <a:gd name="connsiteY94" fmla="*/ 60325 h 2787650"/>
              <a:gd name="connsiteX95" fmla="*/ 2733792 w 4127654"/>
              <a:gd name="connsiteY95" fmla="*/ 53975 h 2787650"/>
              <a:gd name="connsiteX96" fmla="*/ 2667117 w 4127654"/>
              <a:gd name="connsiteY96" fmla="*/ 47625 h 2787650"/>
              <a:gd name="connsiteX97" fmla="*/ 2584567 w 4127654"/>
              <a:gd name="connsiteY97" fmla="*/ 34925 h 2787650"/>
              <a:gd name="connsiteX98" fmla="*/ 2336917 w 4127654"/>
              <a:gd name="connsiteY98" fmla="*/ 28575 h 2787650"/>
              <a:gd name="connsiteX99" fmla="*/ 2286117 w 4127654"/>
              <a:gd name="connsiteY99" fmla="*/ 22225 h 2787650"/>
              <a:gd name="connsiteX100" fmla="*/ 2155942 w 4127654"/>
              <a:gd name="connsiteY100" fmla="*/ 12700 h 2787650"/>
              <a:gd name="connsiteX101" fmla="*/ 1997192 w 4127654"/>
              <a:gd name="connsiteY101" fmla="*/ 0 h 2787650"/>
              <a:gd name="connsiteX102" fmla="*/ 1506288 w 4127654"/>
              <a:gd name="connsiteY102" fmla="*/ 6350 h 2787650"/>
              <a:gd name="connsiteX0" fmla="*/ 1498265 w 4119631"/>
              <a:gd name="connsiteY0" fmla="*/ 6350 h 2787650"/>
              <a:gd name="connsiteX1" fmla="*/ 179419 w 4119631"/>
              <a:gd name="connsiteY1" fmla="*/ 438150 h 2787650"/>
              <a:gd name="connsiteX2" fmla="*/ 7969 w 4119631"/>
              <a:gd name="connsiteY2" fmla="*/ 1193800 h 2787650"/>
              <a:gd name="connsiteX3" fmla="*/ 30194 w 4119631"/>
              <a:gd name="connsiteY3" fmla="*/ 1228725 h 2787650"/>
              <a:gd name="connsiteX4" fmla="*/ 80994 w 4119631"/>
              <a:gd name="connsiteY4" fmla="*/ 1298575 h 2787650"/>
              <a:gd name="connsiteX5" fmla="*/ 119094 w 4119631"/>
              <a:gd name="connsiteY5" fmla="*/ 1343025 h 2787650"/>
              <a:gd name="connsiteX6" fmla="*/ 169894 w 4119631"/>
              <a:gd name="connsiteY6" fmla="*/ 1384300 h 2787650"/>
              <a:gd name="connsiteX7" fmla="*/ 271494 w 4119631"/>
              <a:gd name="connsiteY7" fmla="*/ 1435100 h 2787650"/>
              <a:gd name="connsiteX8" fmla="*/ 309594 w 4119631"/>
              <a:gd name="connsiteY8" fmla="*/ 1438275 h 2787650"/>
              <a:gd name="connsiteX9" fmla="*/ 376269 w 4119631"/>
              <a:gd name="connsiteY9" fmla="*/ 1457325 h 2787650"/>
              <a:gd name="connsiteX10" fmla="*/ 582644 w 4119631"/>
              <a:gd name="connsiteY10" fmla="*/ 1508125 h 2787650"/>
              <a:gd name="connsiteX11" fmla="*/ 601694 w 4119631"/>
              <a:gd name="connsiteY11" fmla="*/ 1520825 h 2787650"/>
              <a:gd name="connsiteX12" fmla="*/ 611219 w 4119631"/>
              <a:gd name="connsiteY12" fmla="*/ 1530350 h 2787650"/>
              <a:gd name="connsiteX13" fmla="*/ 627094 w 4119631"/>
              <a:gd name="connsiteY13" fmla="*/ 1536700 h 2787650"/>
              <a:gd name="connsiteX14" fmla="*/ 655669 w 4119631"/>
              <a:gd name="connsiteY14" fmla="*/ 1552575 h 2787650"/>
              <a:gd name="connsiteX15" fmla="*/ 703294 w 4119631"/>
              <a:gd name="connsiteY15" fmla="*/ 1609725 h 2787650"/>
              <a:gd name="connsiteX16" fmla="*/ 693769 w 4119631"/>
              <a:gd name="connsiteY16" fmla="*/ 1911350 h 2787650"/>
              <a:gd name="connsiteX17" fmla="*/ 658844 w 4119631"/>
              <a:gd name="connsiteY17" fmla="*/ 1930400 h 2787650"/>
              <a:gd name="connsiteX18" fmla="*/ 579469 w 4119631"/>
              <a:gd name="connsiteY18" fmla="*/ 1952625 h 2787650"/>
              <a:gd name="connsiteX19" fmla="*/ 535019 w 4119631"/>
              <a:gd name="connsiteY19" fmla="*/ 1968500 h 2787650"/>
              <a:gd name="connsiteX20" fmla="*/ 493744 w 4119631"/>
              <a:gd name="connsiteY20" fmla="*/ 1981200 h 2787650"/>
              <a:gd name="connsiteX21" fmla="*/ 404844 w 4119631"/>
              <a:gd name="connsiteY21" fmla="*/ 2022475 h 2787650"/>
              <a:gd name="connsiteX22" fmla="*/ 369919 w 4119631"/>
              <a:gd name="connsiteY22" fmla="*/ 2038350 h 2787650"/>
              <a:gd name="connsiteX23" fmla="*/ 319119 w 4119631"/>
              <a:gd name="connsiteY23" fmla="*/ 2066925 h 2787650"/>
              <a:gd name="connsiteX24" fmla="*/ 261969 w 4119631"/>
              <a:gd name="connsiteY24" fmla="*/ 2114550 h 2787650"/>
              <a:gd name="connsiteX25" fmla="*/ 246094 w 4119631"/>
              <a:gd name="connsiteY25" fmla="*/ 2139950 h 2787650"/>
              <a:gd name="connsiteX26" fmla="*/ 217519 w 4119631"/>
              <a:gd name="connsiteY26" fmla="*/ 2174875 h 2787650"/>
              <a:gd name="connsiteX27" fmla="*/ 201644 w 4119631"/>
              <a:gd name="connsiteY27" fmla="*/ 2209800 h 2787650"/>
              <a:gd name="connsiteX28" fmla="*/ 176244 w 4119631"/>
              <a:gd name="connsiteY28" fmla="*/ 2301875 h 2787650"/>
              <a:gd name="connsiteX29" fmla="*/ 179419 w 4119631"/>
              <a:gd name="connsiteY29" fmla="*/ 2540000 h 2787650"/>
              <a:gd name="connsiteX30" fmla="*/ 188944 w 4119631"/>
              <a:gd name="connsiteY30" fmla="*/ 2568575 h 2787650"/>
              <a:gd name="connsiteX31" fmla="*/ 230219 w 4119631"/>
              <a:gd name="connsiteY31" fmla="*/ 2644775 h 2787650"/>
              <a:gd name="connsiteX32" fmla="*/ 255619 w 4119631"/>
              <a:gd name="connsiteY32" fmla="*/ 2679700 h 2787650"/>
              <a:gd name="connsiteX33" fmla="*/ 287369 w 4119631"/>
              <a:gd name="connsiteY33" fmla="*/ 2689225 h 2787650"/>
              <a:gd name="connsiteX34" fmla="*/ 341344 w 4119631"/>
              <a:gd name="connsiteY34" fmla="*/ 2720975 h 2787650"/>
              <a:gd name="connsiteX35" fmla="*/ 455644 w 4119631"/>
              <a:gd name="connsiteY35" fmla="*/ 2736850 h 2787650"/>
              <a:gd name="connsiteX36" fmla="*/ 652494 w 4119631"/>
              <a:gd name="connsiteY36" fmla="*/ 2768600 h 2787650"/>
              <a:gd name="connsiteX37" fmla="*/ 842994 w 4119631"/>
              <a:gd name="connsiteY37" fmla="*/ 2787650 h 2787650"/>
              <a:gd name="connsiteX38" fmla="*/ 1658969 w 4119631"/>
              <a:gd name="connsiteY38" fmla="*/ 2784475 h 2787650"/>
              <a:gd name="connsiteX39" fmla="*/ 1776444 w 4119631"/>
              <a:gd name="connsiteY39" fmla="*/ 2771775 h 2787650"/>
              <a:gd name="connsiteX40" fmla="*/ 2341594 w 4119631"/>
              <a:gd name="connsiteY40" fmla="*/ 2765425 h 2787650"/>
              <a:gd name="connsiteX41" fmla="*/ 2398744 w 4119631"/>
              <a:gd name="connsiteY41" fmla="*/ 2762250 h 2787650"/>
              <a:gd name="connsiteX42" fmla="*/ 2567019 w 4119631"/>
              <a:gd name="connsiteY42" fmla="*/ 2743200 h 2787650"/>
              <a:gd name="connsiteX43" fmla="*/ 2846419 w 4119631"/>
              <a:gd name="connsiteY43" fmla="*/ 2727325 h 2787650"/>
              <a:gd name="connsiteX44" fmla="*/ 3046444 w 4119631"/>
              <a:gd name="connsiteY44" fmla="*/ 2708275 h 2787650"/>
              <a:gd name="connsiteX45" fmla="*/ 3379819 w 4119631"/>
              <a:gd name="connsiteY45" fmla="*/ 2701925 h 2787650"/>
              <a:gd name="connsiteX46" fmla="*/ 3748119 w 4119631"/>
              <a:gd name="connsiteY46" fmla="*/ 2682875 h 2787650"/>
              <a:gd name="connsiteX47" fmla="*/ 3789394 w 4119631"/>
              <a:gd name="connsiteY47" fmla="*/ 2676525 h 2787650"/>
              <a:gd name="connsiteX48" fmla="*/ 3827494 w 4119631"/>
              <a:gd name="connsiteY48" fmla="*/ 2663825 h 2787650"/>
              <a:gd name="connsiteX49" fmla="*/ 3865594 w 4119631"/>
              <a:gd name="connsiteY49" fmla="*/ 2660650 h 2787650"/>
              <a:gd name="connsiteX50" fmla="*/ 3944969 w 4119631"/>
              <a:gd name="connsiteY50" fmla="*/ 2632075 h 2787650"/>
              <a:gd name="connsiteX51" fmla="*/ 3973544 w 4119631"/>
              <a:gd name="connsiteY51" fmla="*/ 2603500 h 2787650"/>
              <a:gd name="connsiteX52" fmla="*/ 4002119 w 4119631"/>
              <a:gd name="connsiteY52" fmla="*/ 2581275 h 2787650"/>
              <a:gd name="connsiteX53" fmla="*/ 4049744 w 4119631"/>
              <a:gd name="connsiteY53" fmla="*/ 2498725 h 2787650"/>
              <a:gd name="connsiteX54" fmla="*/ 4065619 w 4119631"/>
              <a:gd name="connsiteY54" fmla="*/ 2457450 h 2787650"/>
              <a:gd name="connsiteX55" fmla="*/ 4071969 w 4119631"/>
              <a:gd name="connsiteY55" fmla="*/ 2419350 h 2787650"/>
              <a:gd name="connsiteX56" fmla="*/ 4094194 w 4119631"/>
              <a:gd name="connsiteY56" fmla="*/ 2371725 h 2787650"/>
              <a:gd name="connsiteX57" fmla="*/ 4110069 w 4119631"/>
              <a:gd name="connsiteY57" fmla="*/ 2327275 h 2787650"/>
              <a:gd name="connsiteX58" fmla="*/ 4113244 w 4119631"/>
              <a:gd name="connsiteY58" fmla="*/ 1943100 h 2787650"/>
              <a:gd name="connsiteX59" fmla="*/ 4087844 w 4119631"/>
              <a:gd name="connsiteY59" fmla="*/ 1882775 h 2787650"/>
              <a:gd name="connsiteX60" fmla="*/ 4078319 w 4119631"/>
              <a:gd name="connsiteY60" fmla="*/ 1847850 h 2787650"/>
              <a:gd name="connsiteX61" fmla="*/ 4014819 w 4119631"/>
              <a:gd name="connsiteY61" fmla="*/ 1746250 h 2787650"/>
              <a:gd name="connsiteX62" fmla="*/ 3964019 w 4119631"/>
              <a:gd name="connsiteY62" fmla="*/ 1682750 h 2787650"/>
              <a:gd name="connsiteX63" fmla="*/ 3900519 w 4119631"/>
              <a:gd name="connsiteY63" fmla="*/ 1638300 h 2787650"/>
              <a:gd name="connsiteX64" fmla="*/ 3878294 w 4119631"/>
              <a:gd name="connsiteY64" fmla="*/ 1622425 h 2787650"/>
              <a:gd name="connsiteX65" fmla="*/ 3868769 w 4119631"/>
              <a:gd name="connsiteY65" fmla="*/ 1612900 h 2787650"/>
              <a:gd name="connsiteX66" fmla="*/ 3827494 w 4119631"/>
              <a:gd name="connsiteY66" fmla="*/ 1593850 h 2787650"/>
              <a:gd name="connsiteX67" fmla="*/ 3751294 w 4119631"/>
              <a:gd name="connsiteY67" fmla="*/ 1558925 h 2787650"/>
              <a:gd name="connsiteX68" fmla="*/ 3732244 w 4119631"/>
              <a:gd name="connsiteY68" fmla="*/ 1543050 h 2787650"/>
              <a:gd name="connsiteX69" fmla="*/ 3675094 w 4119631"/>
              <a:gd name="connsiteY69" fmla="*/ 1508125 h 2787650"/>
              <a:gd name="connsiteX70" fmla="*/ 3630644 w 4119631"/>
              <a:gd name="connsiteY70" fmla="*/ 1463675 h 2787650"/>
              <a:gd name="connsiteX71" fmla="*/ 3624294 w 4119631"/>
              <a:gd name="connsiteY71" fmla="*/ 1450975 h 2787650"/>
              <a:gd name="connsiteX72" fmla="*/ 3608419 w 4119631"/>
              <a:gd name="connsiteY72" fmla="*/ 1412875 h 2787650"/>
              <a:gd name="connsiteX73" fmla="*/ 3589369 w 4119631"/>
              <a:gd name="connsiteY73" fmla="*/ 1390650 h 2787650"/>
              <a:gd name="connsiteX74" fmla="*/ 3586194 w 4119631"/>
              <a:gd name="connsiteY74" fmla="*/ 1362075 h 2787650"/>
              <a:gd name="connsiteX75" fmla="*/ 3573494 w 4119631"/>
              <a:gd name="connsiteY75" fmla="*/ 1314450 h 2787650"/>
              <a:gd name="connsiteX76" fmla="*/ 3570319 w 4119631"/>
              <a:gd name="connsiteY76" fmla="*/ 866775 h 2787650"/>
              <a:gd name="connsiteX77" fmla="*/ 3557619 w 4119631"/>
              <a:gd name="connsiteY77" fmla="*/ 742950 h 2787650"/>
              <a:gd name="connsiteX78" fmla="*/ 3551269 w 4119631"/>
              <a:gd name="connsiteY78" fmla="*/ 714375 h 2787650"/>
              <a:gd name="connsiteX79" fmla="*/ 3544919 w 4119631"/>
              <a:gd name="connsiteY79" fmla="*/ 676275 h 2787650"/>
              <a:gd name="connsiteX80" fmla="*/ 3516344 w 4119631"/>
              <a:gd name="connsiteY80" fmla="*/ 615950 h 2787650"/>
              <a:gd name="connsiteX81" fmla="*/ 3490944 w 4119631"/>
              <a:gd name="connsiteY81" fmla="*/ 530225 h 2787650"/>
              <a:gd name="connsiteX82" fmla="*/ 3471894 w 4119631"/>
              <a:gd name="connsiteY82" fmla="*/ 501650 h 2787650"/>
              <a:gd name="connsiteX83" fmla="*/ 3456019 w 4119631"/>
              <a:gd name="connsiteY83" fmla="*/ 466725 h 2787650"/>
              <a:gd name="connsiteX84" fmla="*/ 3386169 w 4119631"/>
              <a:gd name="connsiteY84" fmla="*/ 387350 h 2787650"/>
              <a:gd name="connsiteX85" fmla="*/ 3294094 w 4119631"/>
              <a:gd name="connsiteY85" fmla="*/ 323850 h 2787650"/>
              <a:gd name="connsiteX86" fmla="*/ 3246469 w 4119631"/>
              <a:gd name="connsiteY86" fmla="*/ 285750 h 2787650"/>
              <a:gd name="connsiteX87" fmla="*/ 3192494 w 4119631"/>
              <a:gd name="connsiteY87" fmla="*/ 263525 h 2787650"/>
              <a:gd name="connsiteX88" fmla="*/ 3135344 w 4119631"/>
              <a:gd name="connsiteY88" fmla="*/ 234950 h 2787650"/>
              <a:gd name="connsiteX89" fmla="*/ 3065494 w 4119631"/>
              <a:gd name="connsiteY89" fmla="*/ 190500 h 2787650"/>
              <a:gd name="connsiteX90" fmla="*/ 3011519 w 4119631"/>
              <a:gd name="connsiteY90" fmla="*/ 168275 h 2787650"/>
              <a:gd name="connsiteX91" fmla="*/ 2954369 w 4119631"/>
              <a:gd name="connsiteY91" fmla="*/ 139700 h 2787650"/>
              <a:gd name="connsiteX92" fmla="*/ 2906744 w 4119631"/>
              <a:gd name="connsiteY92" fmla="*/ 120650 h 2787650"/>
              <a:gd name="connsiteX93" fmla="*/ 2770219 w 4119631"/>
              <a:gd name="connsiteY93" fmla="*/ 60325 h 2787650"/>
              <a:gd name="connsiteX94" fmla="*/ 2725769 w 4119631"/>
              <a:gd name="connsiteY94" fmla="*/ 53975 h 2787650"/>
              <a:gd name="connsiteX95" fmla="*/ 2659094 w 4119631"/>
              <a:gd name="connsiteY95" fmla="*/ 47625 h 2787650"/>
              <a:gd name="connsiteX96" fmla="*/ 2576544 w 4119631"/>
              <a:gd name="connsiteY96" fmla="*/ 34925 h 2787650"/>
              <a:gd name="connsiteX97" fmla="*/ 2328894 w 4119631"/>
              <a:gd name="connsiteY97" fmla="*/ 28575 h 2787650"/>
              <a:gd name="connsiteX98" fmla="*/ 2278094 w 4119631"/>
              <a:gd name="connsiteY98" fmla="*/ 22225 h 2787650"/>
              <a:gd name="connsiteX99" fmla="*/ 2147919 w 4119631"/>
              <a:gd name="connsiteY99" fmla="*/ 12700 h 2787650"/>
              <a:gd name="connsiteX100" fmla="*/ 1989169 w 4119631"/>
              <a:gd name="connsiteY100" fmla="*/ 0 h 2787650"/>
              <a:gd name="connsiteX101" fmla="*/ 1498265 w 4119631"/>
              <a:gd name="connsiteY101" fmla="*/ 6350 h 2787650"/>
              <a:gd name="connsiteX0" fmla="*/ 1564285 w 4185651"/>
              <a:gd name="connsiteY0" fmla="*/ 45476 h 2826776"/>
              <a:gd name="connsiteX1" fmla="*/ 1150461 w 4185651"/>
              <a:gd name="connsiteY1" fmla="*/ 636710 h 2826776"/>
              <a:gd name="connsiteX2" fmla="*/ 73989 w 4185651"/>
              <a:gd name="connsiteY2" fmla="*/ 1232926 h 2826776"/>
              <a:gd name="connsiteX3" fmla="*/ 96214 w 4185651"/>
              <a:gd name="connsiteY3" fmla="*/ 1267851 h 2826776"/>
              <a:gd name="connsiteX4" fmla="*/ 147014 w 4185651"/>
              <a:gd name="connsiteY4" fmla="*/ 1337701 h 2826776"/>
              <a:gd name="connsiteX5" fmla="*/ 185114 w 4185651"/>
              <a:gd name="connsiteY5" fmla="*/ 1382151 h 2826776"/>
              <a:gd name="connsiteX6" fmla="*/ 235914 w 4185651"/>
              <a:gd name="connsiteY6" fmla="*/ 1423426 h 2826776"/>
              <a:gd name="connsiteX7" fmla="*/ 337514 w 4185651"/>
              <a:gd name="connsiteY7" fmla="*/ 1474226 h 2826776"/>
              <a:gd name="connsiteX8" fmla="*/ 375614 w 4185651"/>
              <a:gd name="connsiteY8" fmla="*/ 1477401 h 2826776"/>
              <a:gd name="connsiteX9" fmla="*/ 442289 w 4185651"/>
              <a:gd name="connsiteY9" fmla="*/ 1496451 h 2826776"/>
              <a:gd name="connsiteX10" fmla="*/ 648664 w 4185651"/>
              <a:gd name="connsiteY10" fmla="*/ 1547251 h 2826776"/>
              <a:gd name="connsiteX11" fmla="*/ 667714 w 4185651"/>
              <a:gd name="connsiteY11" fmla="*/ 1559951 h 2826776"/>
              <a:gd name="connsiteX12" fmla="*/ 677239 w 4185651"/>
              <a:gd name="connsiteY12" fmla="*/ 1569476 h 2826776"/>
              <a:gd name="connsiteX13" fmla="*/ 693114 w 4185651"/>
              <a:gd name="connsiteY13" fmla="*/ 1575826 h 2826776"/>
              <a:gd name="connsiteX14" fmla="*/ 721689 w 4185651"/>
              <a:gd name="connsiteY14" fmla="*/ 1591701 h 2826776"/>
              <a:gd name="connsiteX15" fmla="*/ 769314 w 4185651"/>
              <a:gd name="connsiteY15" fmla="*/ 1648851 h 2826776"/>
              <a:gd name="connsiteX16" fmla="*/ 759789 w 4185651"/>
              <a:gd name="connsiteY16" fmla="*/ 1950476 h 2826776"/>
              <a:gd name="connsiteX17" fmla="*/ 724864 w 4185651"/>
              <a:gd name="connsiteY17" fmla="*/ 1969526 h 2826776"/>
              <a:gd name="connsiteX18" fmla="*/ 645489 w 4185651"/>
              <a:gd name="connsiteY18" fmla="*/ 1991751 h 2826776"/>
              <a:gd name="connsiteX19" fmla="*/ 601039 w 4185651"/>
              <a:gd name="connsiteY19" fmla="*/ 2007626 h 2826776"/>
              <a:gd name="connsiteX20" fmla="*/ 559764 w 4185651"/>
              <a:gd name="connsiteY20" fmla="*/ 2020326 h 2826776"/>
              <a:gd name="connsiteX21" fmla="*/ 470864 w 4185651"/>
              <a:gd name="connsiteY21" fmla="*/ 2061601 h 2826776"/>
              <a:gd name="connsiteX22" fmla="*/ 435939 w 4185651"/>
              <a:gd name="connsiteY22" fmla="*/ 2077476 h 2826776"/>
              <a:gd name="connsiteX23" fmla="*/ 385139 w 4185651"/>
              <a:gd name="connsiteY23" fmla="*/ 2106051 h 2826776"/>
              <a:gd name="connsiteX24" fmla="*/ 327989 w 4185651"/>
              <a:gd name="connsiteY24" fmla="*/ 2153676 h 2826776"/>
              <a:gd name="connsiteX25" fmla="*/ 312114 w 4185651"/>
              <a:gd name="connsiteY25" fmla="*/ 2179076 h 2826776"/>
              <a:gd name="connsiteX26" fmla="*/ 283539 w 4185651"/>
              <a:gd name="connsiteY26" fmla="*/ 2214001 h 2826776"/>
              <a:gd name="connsiteX27" fmla="*/ 267664 w 4185651"/>
              <a:gd name="connsiteY27" fmla="*/ 2248926 h 2826776"/>
              <a:gd name="connsiteX28" fmla="*/ 242264 w 4185651"/>
              <a:gd name="connsiteY28" fmla="*/ 2341001 h 2826776"/>
              <a:gd name="connsiteX29" fmla="*/ 245439 w 4185651"/>
              <a:gd name="connsiteY29" fmla="*/ 2579126 h 2826776"/>
              <a:gd name="connsiteX30" fmla="*/ 254964 w 4185651"/>
              <a:gd name="connsiteY30" fmla="*/ 2607701 h 2826776"/>
              <a:gd name="connsiteX31" fmla="*/ 296239 w 4185651"/>
              <a:gd name="connsiteY31" fmla="*/ 2683901 h 2826776"/>
              <a:gd name="connsiteX32" fmla="*/ 321639 w 4185651"/>
              <a:gd name="connsiteY32" fmla="*/ 2718826 h 2826776"/>
              <a:gd name="connsiteX33" fmla="*/ 353389 w 4185651"/>
              <a:gd name="connsiteY33" fmla="*/ 2728351 h 2826776"/>
              <a:gd name="connsiteX34" fmla="*/ 407364 w 4185651"/>
              <a:gd name="connsiteY34" fmla="*/ 2760101 h 2826776"/>
              <a:gd name="connsiteX35" fmla="*/ 521664 w 4185651"/>
              <a:gd name="connsiteY35" fmla="*/ 2775976 h 2826776"/>
              <a:gd name="connsiteX36" fmla="*/ 718514 w 4185651"/>
              <a:gd name="connsiteY36" fmla="*/ 2807726 h 2826776"/>
              <a:gd name="connsiteX37" fmla="*/ 909014 w 4185651"/>
              <a:gd name="connsiteY37" fmla="*/ 2826776 h 2826776"/>
              <a:gd name="connsiteX38" fmla="*/ 1724989 w 4185651"/>
              <a:gd name="connsiteY38" fmla="*/ 2823601 h 2826776"/>
              <a:gd name="connsiteX39" fmla="*/ 1842464 w 4185651"/>
              <a:gd name="connsiteY39" fmla="*/ 2810901 h 2826776"/>
              <a:gd name="connsiteX40" fmla="*/ 2407614 w 4185651"/>
              <a:gd name="connsiteY40" fmla="*/ 2804551 h 2826776"/>
              <a:gd name="connsiteX41" fmla="*/ 2464764 w 4185651"/>
              <a:gd name="connsiteY41" fmla="*/ 2801376 h 2826776"/>
              <a:gd name="connsiteX42" fmla="*/ 2633039 w 4185651"/>
              <a:gd name="connsiteY42" fmla="*/ 2782326 h 2826776"/>
              <a:gd name="connsiteX43" fmla="*/ 2912439 w 4185651"/>
              <a:gd name="connsiteY43" fmla="*/ 2766451 h 2826776"/>
              <a:gd name="connsiteX44" fmla="*/ 3112464 w 4185651"/>
              <a:gd name="connsiteY44" fmla="*/ 2747401 h 2826776"/>
              <a:gd name="connsiteX45" fmla="*/ 3445839 w 4185651"/>
              <a:gd name="connsiteY45" fmla="*/ 2741051 h 2826776"/>
              <a:gd name="connsiteX46" fmla="*/ 3814139 w 4185651"/>
              <a:gd name="connsiteY46" fmla="*/ 2722001 h 2826776"/>
              <a:gd name="connsiteX47" fmla="*/ 3855414 w 4185651"/>
              <a:gd name="connsiteY47" fmla="*/ 2715651 h 2826776"/>
              <a:gd name="connsiteX48" fmla="*/ 3893514 w 4185651"/>
              <a:gd name="connsiteY48" fmla="*/ 2702951 h 2826776"/>
              <a:gd name="connsiteX49" fmla="*/ 3931614 w 4185651"/>
              <a:gd name="connsiteY49" fmla="*/ 2699776 h 2826776"/>
              <a:gd name="connsiteX50" fmla="*/ 4010989 w 4185651"/>
              <a:gd name="connsiteY50" fmla="*/ 2671201 h 2826776"/>
              <a:gd name="connsiteX51" fmla="*/ 4039564 w 4185651"/>
              <a:gd name="connsiteY51" fmla="*/ 2642626 h 2826776"/>
              <a:gd name="connsiteX52" fmla="*/ 4068139 w 4185651"/>
              <a:gd name="connsiteY52" fmla="*/ 2620401 h 2826776"/>
              <a:gd name="connsiteX53" fmla="*/ 4115764 w 4185651"/>
              <a:gd name="connsiteY53" fmla="*/ 2537851 h 2826776"/>
              <a:gd name="connsiteX54" fmla="*/ 4131639 w 4185651"/>
              <a:gd name="connsiteY54" fmla="*/ 2496576 h 2826776"/>
              <a:gd name="connsiteX55" fmla="*/ 4137989 w 4185651"/>
              <a:gd name="connsiteY55" fmla="*/ 2458476 h 2826776"/>
              <a:gd name="connsiteX56" fmla="*/ 4160214 w 4185651"/>
              <a:gd name="connsiteY56" fmla="*/ 2410851 h 2826776"/>
              <a:gd name="connsiteX57" fmla="*/ 4176089 w 4185651"/>
              <a:gd name="connsiteY57" fmla="*/ 2366401 h 2826776"/>
              <a:gd name="connsiteX58" fmla="*/ 4179264 w 4185651"/>
              <a:gd name="connsiteY58" fmla="*/ 1982226 h 2826776"/>
              <a:gd name="connsiteX59" fmla="*/ 4153864 w 4185651"/>
              <a:gd name="connsiteY59" fmla="*/ 1921901 h 2826776"/>
              <a:gd name="connsiteX60" fmla="*/ 4144339 w 4185651"/>
              <a:gd name="connsiteY60" fmla="*/ 1886976 h 2826776"/>
              <a:gd name="connsiteX61" fmla="*/ 4080839 w 4185651"/>
              <a:gd name="connsiteY61" fmla="*/ 1785376 h 2826776"/>
              <a:gd name="connsiteX62" fmla="*/ 4030039 w 4185651"/>
              <a:gd name="connsiteY62" fmla="*/ 1721876 h 2826776"/>
              <a:gd name="connsiteX63" fmla="*/ 3966539 w 4185651"/>
              <a:gd name="connsiteY63" fmla="*/ 1677426 h 2826776"/>
              <a:gd name="connsiteX64" fmla="*/ 3944314 w 4185651"/>
              <a:gd name="connsiteY64" fmla="*/ 1661551 h 2826776"/>
              <a:gd name="connsiteX65" fmla="*/ 3934789 w 4185651"/>
              <a:gd name="connsiteY65" fmla="*/ 1652026 h 2826776"/>
              <a:gd name="connsiteX66" fmla="*/ 3893514 w 4185651"/>
              <a:gd name="connsiteY66" fmla="*/ 1632976 h 2826776"/>
              <a:gd name="connsiteX67" fmla="*/ 3817314 w 4185651"/>
              <a:gd name="connsiteY67" fmla="*/ 1598051 h 2826776"/>
              <a:gd name="connsiteX68" fmla="*/ 3798264 w 4185651"/>
              <a:gd name="connsiteY68" fmla="*/ 1582176 h 2826776"/>
              <a:gd name="connsiteX69" fmla="*/ 3741114 w 4185651"/>
              <a:gd name="connsiteY69" fmla="*/ 1547251 h 2826776"/>
              <a:gd name="connsiteX70" fmla="*/ 3696664 w 4185651"/>
              <a:gd name="connsiteY70" fmla="*/ 1502801 h 2826776"/>
              <a:gd name="connsiteX71" fmla="*/ 3690314 w 4185651"/>
              <a:gd name="connsiteY71" fmla="*/ 1490101 h 2826776"/>
              <a:gd name="connsiteX72" fmla="*/ 3674439 w 4185651"/>
              <a:gd name="connsiteY72" fmla="*/ 1452001 h 2826776"/>
              <a:gd name="connsiteX73" fmla="*/ 3655389 w 4185651"/>
              <a:gd name="connsiteY73" fmla="*/ 1429776 h 2826776"/>
              <a:gd name="connsiteX74" fmla="*/ 3652214 w 4185651"/>
              <a:gd name="connsiteY74" fmla="*/ 1401201 h 2826776"/>
              <a:gd name="connsiteX75" fmla="*/ 3639514 w 4185651"/>
              <a:gd name="connsiteY75" fmla="*/ 1353576 h 2826776"/>
              <a:gd name="connsiteX76" fmla="*/ 3636339 w 4185651"/>
              <a:gd name="connsiteY76" fmla="*/ 905901 h 2826776"/>
              <a:gd name="connsiteX77" fmla="*/ 3623639 w 4185651"/>
              <a:gd name="connsiteY77" fmla="*/ 782076 h 2826776"/>
              <a:gd name="connsiteX78" fmla="*/ 3617289 w 4185651"/>
              <a:gd name="connsiteY78" fmla="*/ 753501 h 2826776"/>
              <a:gd name="connsiteX79" fmla="*/ 3610939 w 4185651"/>
              <a:gd name="connsiteY79" fmla="*/ 715401 h 2826776"/>
              <a:gd name="connsiteX80" fmla="*/ 3582364 w 4185651"/>
              <a:gd name="connsiteY80" fmla="*/ 655076 h 2826776"/>
              <a:gd name="connsiteX81" fmla="*/ 3556964 w 4185651"/>
              <a:gd name="connsiteY81" fmla="*/ 569351 h 2826776"/>
              <a:gd name="connsiteX82" fmla="*/ 3537914 w 4185651"/>
              <a:gd name="connsiteY82" fmla="*/ 540776 h 2826776"/>
              <a:gd name="connsiteX83" fmla="*/ 3522039 w 4185651"/>
              <a:gd name="connsiteY83" fmla="*/ 505851 h 2826776"/>
              <a:gd name="connsiteX84" fmla="*/ 3452189 w 4185651"/>
              <a:gd name="connsiteY84" fmla="*/ 426476 h 2826776"/>
              <a:gd name="connsiteX85" fmla="*/ 3360114 w 4185651"/>
              <a:gd name="connsiteY85" fmla="*/ 362976 h 2826776"/>
              <a:gd name="connsiteX86" fmla="*/ 3312489 w 4185651"/>
              <a:gd name="connsiteY86" fmla="*/ 324876 h 2826776"/>
              <a:gd name="connsiteX87" fmla="*/ 3258514 w 4185651"/>
              <a:gd name="connsiteY87" fmla="*/ 302651 h 2826776"/>
              <a:gd name="connsiteX88" fmla="*/ 3201364 w 4185651"/>
              <a:gd name="connsiteY88" fmla="*/ 274076 h 2826776"/>
              <a:gd name="connsiteX89" fmla="*/ 3131514 w 4185651"/>
              <a:gd name="connsiteY89" fmla="*/ 229626 h 2826776"/>
              <a:gd name="connsiteX90" fmla="*/ 3077539 w 4185651"/>
              <a:gd name="connsiteY90" fmla="*/ 207401 h 2826776"/>
              <a:gd name="connsiteX91" fmla="*/ 3020389 w 4185651"/>
              <a:gd name="connsiteY91" fmla="*/ 178826 h 2826776"/>
              <a:gd name="connsiteX92" fmla="*/ 2972764 w 4185651"/>
              <a:gd name="connsiteY92" fmla="*/ 159776 h 2826776"/>
              <a:gd name="connsiteX93" fmla="*/ 2836239 w 4185651"/>
              <a:gd name="connsiteY93" fmla="*/ 99451 h 2826776"/>
              <a:gd name="connsiteX94" fmla="*/ 2791789 w 4185651"/>
              <a:gd name="connsiteY94" fmla="*/ 93101 h 2826776"/>
              <a:gd name="connsiteX95" fmla="*/ 2725114 w 4185651"/>
              <a:gd name="connsiteY95" fmla="*/ 86751 h 2826776"/>
              <a:gd name="connsiteX96" fmla="*/ 2642564 w 4185651"/>
              <a:gd name="connsiteY96" fmla="*/ 74051 h 2826776"/>
              <a:gd name="connsiteX97" fmla="*/ 2394914 w 4185651"/>
              <a:gd name="connsiteY97" fmla="*/ 67701 h 2826776"/>
              <a:gd name="connsiteX98" fmla="*/ 2344114 w 4185651"/>
              <a:gd name="connsiteY98" fmla="*/ 61351 h 2826776"/>
              <a:gd name="connsiteX99" fmla="*/ 2213939 w 4185651"/>
              <a:gd name="connsiteY99" fmla="*/ 51826 h 2826776"/>
              <a:gd name="connsiteX100" fmla="*/ 2055189 w 4185651"/>
              <a:gd name="connsiteY100" fmla="*/ 39126 h 2826776"/>
              <a:gd name="connsiteX101" fmla="*/ 1564285 w 4185651"/>
              <a:gd name="connsiteY101" fmla="*/ 45476 h 2826776"/>
              <a:gd name="connsiteX0" fmla="*/ 1564285 w 4185651"/>
              <a:gd name="connsiteY0" fmla="*/ 45476 h 2826776"/>
              <a:gd name="connsiteX1" fmla="*/ 1150461 w 4185651"/>
              <a:gd name="connsiteY1" fmla="*/ 636710 h 2826776"/>
              <a:gd name="connsiteX2" fmla="*/ 73989 w 4185651"/>
              <a:gd name="connsiteY2" fmla="*/ 1232926 h 2826776"/>
              <a:gd name="connsiteX3" fmla="*/ 96214 w 4185651"/>
              <a:gd name="connsiteY3" fmla="*/ 1267851 h 2826776"/>
              <a:gd name="connsiteX4" fmla="*/ 147014 w 4185651"/>
              <a:gd name="connsiteY4" fmla="*/ 1337701 h 2826776"/>
              <a:gd name="connsiteX5" fmla="*/ 185114 w 4185651"/>
              <a:gd name="connsiteY5" fmla="*/ 1382151 h 2826776"/>
              <a:gd name="connsiteX6" fmla="*/ 235914 w 4185651"/>
              <a:gd name="connsiteY6" fmla="*/ 1423426 h 2826776"/>
              <a:gd name="connsiteX7" fmla="*/ 337514 w 4185651"/>
              <a:gd name="connsiteY7" fmla="*/ 1474226 h 2826776"/>
              <a:gd name="connsiteX8" fmla="*/ 375614 w 4185651"/>
              <a:gd name="connsiteY8" fmla="*/ 1477401 h 2826776"/>
              <a:gd name="connsiteX9" fmla="*/ 442289 w 4185651"/>
              <a:gd name="connsiteY9" fmla="*/ 1496451 h 2826776"/>
              <a:gd name="connsiteX10" fmla="*/ 648664 w 4185651"/>
              <a:gd name="connsiteY10" fmla="*/ 1547251 h 2826776"/>
              <a:gd name="connsiteX11" fmla="*/ 667714 w 4185651"/>
              <a:gd name="connsiteY11" fmla="*/ 1559951 h 2826776"/>
              <a:gd name="connsiteX12" fmla="*/ 677239 w 4185651"/>
              <a:gd name="connsiteY12" fmla="*/ 1569476 h 2826776"/>
              <a:gd name="connsiteX13" fmla="*/ 693114 w 4185651"/>
              <a:gd name="connsiteY13" fmla="*/ 1575826 h 2826776"/>
              <a:gd name="connsiteX14" fmla="*/ 721689 w 4185651"/>
              <a:gd name="connsiteY14" fmla="*/ 1591701 h 2826776"/>
              <a:gd name="connsiteX15" fmla="*/ 769314 w 4185651"/>
              <a:gd name="connsiteY15" fmla="*/ 1648851 h 2826776"/>
              <a:gd name="connsiteX16" fmla="*/ 759789 w 4185651"/>
              <a:gd name="connsiteY16" fmla="*/ 1950476 h 2826776"/>
              <a:gd name="connsiteX17" fmla="*/ 724864 w 4185651"/>
              <a:gd name="connsiteY17" fmla="*/ 1969526 h 2826776"/>
              <a:gd name="connsiteX18" fmla="*/ 645489 w 4185651"/>
              <a:gd name="connsiteY18" fmla="*/ 1991751 h 2826776"/>
              <a:gd name="connsiteX19" fmla="*/ 601039 w 4185651"/>
              <a:gd name="connsiteY19" fmla="*/ 2007626 h 2826776"/>
              <a:gd name="connsiteX20" fmla="*/ 559764 w 4185651"/>
              <a:gd name="connsiteY20" fmla="*/ 2020326 h 2826776"/>
              <a:gd name="connsiteX21" fmla="*/ 470864 w 4185651"/>
              <a:gd name="connsiteY21" fmla="*/ 2061601 h 2826776"/>
              <a:gd name="connsiteX22" fmla="*/ 435939 w 4185651"/>
              <a:gd name="connsiteY22" fmla="*/ 2077476 h 2826776"/>
              <a:gd name="connsiteX23" fmla="*/ 385139 w 4185651"/>
              <a:gd name="connsiteY23" fmla="*/ 2106051 h 2826776"/>
              <a:gd name="connsiteX24" fmla="*/ 327989 w 4185651"/>
              <a:gd name="connsiteY24" fmla="*/ 2153676 h 2826776"/>
              <a:gd name="connsiteX25" fmla="*/ 312114 w 4185651"/>
              <a:gd name="connsiteY25" fmla="*/ 2179076 h 2826776"/>
              <a:gd name="connsiteX26" fmla="*/ 283539 w 4185651"/>
              <a:gd name="connsiteY26" fmla="*/ 2214001 h 2826776"/>
              <a:gd name="connsiteX27" fmla="*/ 267664 w 4185651"/>
              <a:gd name="connsiteY27" fmla="*/ 2248926 h 2826776"/>
              <a:gd name="connsiteX28" fmla="*/ 242264 w 4185651"/>
              <a:gd name="connsiteY28" fmla="*/ 2341001 h 2826776"/>
              <a:gd name="connsiteX29" fmla="*/ 245439 w 4185651"/>
              <a:gd name="connsiteY29" fmla="*/ 2579126 h 2826776"/>
              <a:gd name="connsiteX30" fmla="*/ 254964 w 4185651"/>
              <a:gd name="connsiteY30" fmla="*/ 2607701 h 2826776"/>
              <a:gd name="connsiteX31" fmla="*/ 296239 w 4185651"/>
              <a:gd name="connsiteY31" fmla="*/ 2683901 h 2826776"/>
              <a:gd name="connsiteX32" fmla="*/ 321639 w 4185651"/>
              <a:gd name="connsiteY32" fmla="*/ 2718826 h 2826776"/>
              <a:gd name="connsiteX33" fmla="*/ 353389 w 4185651"/>
              <a:gd name="connsiteY33" fmla="*/ 2728351 h 2826776"/>
              <a:gd name="connsiteX34" fmla="*/ 407364 w 4185651"/>
              <a:gd name="connsiteY34" fmla="*/ 2760101 h 2826776"/>
              <a:gd name="connsiteX35" fmla="*/ 521664 w 4185651"/>
              <a:gd name="connsiteY35" fmla="*/ 2775976 h 2826776"/>
              <a:gd name="connsiteX36" fmla="*/ 718514 w 4185651"/>
              <a:gd name="connsiteY36" fmla="*/ 2807726 h 2826776"/>
              <a:gd name="connsiteX37" fmla="*/ 909014 w 4185651"/>
              <a:gd name="connsiteY37" fmla="*/ 2826776 h 2826776"/>
              <a:gd name="connsiteX38" fmla="*/ 1724989 w 4185651"/>
              <a:gd name="connsiteY38" fmla="*/ 2823601 h 2826776"/>
              <a:gd name="connsiteX39" fmla="*/ 1842464 w 4185651"/>
              <a:gd name="connsiteY39" fmla="*/ 2810901 h 2826776"/>
              <a:gd name="connsiteX40" fmla="*/ 2407614 w 4185651"/>
              <a:gd name="connsiteY40" fmla="*/ 2804551 h 2826776"/>
              <a:gd name="connsiteX41" fmla="*/ 2464764 w 4185651"/>
              <a:gd name="connsiteY41" fmla="*/ 2801376 h 2826776"/>
              <a:gd name="connsiteX42" fmla="*/ 2633039 w 4185651"/>
              <a:gd name="connsiteY42" fmla="*/ 2782326 h 2826776"/>
              <a:gd name="connsiteX43" fmla="*/ 2912439 w 4185651"/>
              <a:gd name="connsiteY43" fmla="*/ 2766451 h 2826776"/>
              <a:gd name="connsiteX44" fmla="*/ 3112464 w 4185651"/>
              <a:gd name="connsiteY44" fmla="*/ 2747401 h 2826776"/>
              <a:gd name="connsiteX45" fmla="*/ 3445839 w 4185651"/>
              <a:gd name="connsiteY45" fmla="*/ 2741051 h 2826776"/>
              <a:gd name="connsiteX46" fmla="*/ 3814139 w 4185651"/>
              <a:gd name="connsiteY46" fmla="*/ 2722001 h 2826776"/>
              <a:gd name="connsiteX47" fmla="*/ 3855414 w 4185651"/>
              <a:gd name="connsiteY47" fmla="*/ 2715651 h 2826776"/>
              <a:gd name="connsiteX48" fmla="*/ 3893514 w 4185651"/>
              <a:gd name="connsiteY48" fmla="*/ 2702951 h 2826776"/>
              <a:gd name="connsiteX49" fmla="*/ 3931614 w 4185651"/>
              <a:gd name="connsiteY49" fmla="*/ 2699776 h 2826776"/>
              <a:gd name="connsiteX50" fmla="*/ 4010989 w 4185651"/>
              <a:gd name="connsiteY50" fmla="*/ 2671201 h 2826776"/>
              <a:gd name="connsiteX51" fmla="*/ 4039564 w 4185651"/>
              <a:gd name="connsiteY51" fmla="*/ 2642626 h 2826776"/>
              <a:gd name="connsiteX52" fmla="*/ 4068139 w 4185651"/>
              <a:gd name="connsiteY52" fmla="*/ 2620401 h 2826776"/>
              <a:gd name="connsiteX53" fmla="*/ 4115764 w 4185651"/>
              <a:gd name="connsiteY53" fmla="*/ 2537851 h 2826776"/>
              <a:gd name="connsiteX54" fmla="*/ 4131639 w 4185651"/>
              <a:gd name="connsiteY54" fmla="*/ 2496576 h 2826776"/>
              <a:gd name="connsiteX55" fmla="*/ 4137989 w 4185651"/>
              <a:gd name="connsiteY55" fmla="*/ 2458476 h 2826776"/>
              <a:gd name="connsiteX56" fmla="*/ 4160214 w 4185651"/>
              <a:gd name="connsiteY56" fmla="*/ 2410851 h 2826776"/>
              <a:gd name="connsiteX57" fmla="*/ 4176089 w 4185651"/>
              <a:gd name="connsiteY57" fmla="*/ 2366401 h 2826776"/>
              <a:gd name="connsiteX58" fmla="*/ 4179264 w 4185651"/>
              <a:gd name="connsiteY58" fmla="*/ 1982226 h 2826776"/>
              <a:gd name="connsiteX59" fmla="*/ 4153864 w 4185651"/>
              <a:gd name="connsiteY59" fmla="*/ 1921901 h 2826776"/>
              <a:gd name="connsiteX60" fmla="*/ 4144339 w 4185651"/>
              <a:gd name="connsiteY60" fmla="*/ 1886976 h 2826776"/>
              <a:gd name="connsiteX61" fmla="*/ 4080839 w 4185651"/>
              <a:gd name="connsiteY61" fmla="*/ 1785376 h 2826776"/>
              <a:gd name="connsiteX62" fmla="*/ 4030039 w 4185651"/>
              <a:gd name="connsiteY62" fmla="*/ 1721876 h 2826776"/>
              <a:gd name="connsiteX63" fmla="*/ 3966539 w 4185651"/>
              <a:gd name="connsiteY63" fmla="*/ 1677426 h 2826776"/>
              <a:gd name="connsiteX64" fmla="*/ 3944314 w 4185651"/>
              <a:gd name="connsiteY64" fmla="*/ 1661551 h 2826776"/>
              <a:gd name="connsiteX65" fmla="*/ 3934789 w 4185651"/>
              <a:gd name="connsiteY65" fmla="*/ 1652026 h 2826776"/>
              <a:gd name="connsiteX66" fmla="*/ 3893514 w 4185651"/>
              <a:gd name="connsiteY66" fmla="*/ 1632976 h 2826776"/>
              <a:gd name="connsiteX67" fmla="*/ 3817314 w 4185651"/>
              <a:gd name="connsiteY67" fmla="*/ 1598051 h 2826776"/>
              <a:gd name="connsiteX68" fmla="*/ 3798264 w 4185651"/>
              <a:gd name="connsiteY68" fmla="*/ 1582176 h 2826776"/>
              <a:gd name="connsiteX69" fmla="*/ 3741114 w 4185651"/>
              <a:gd name="connsiteY69" fmla="*/ 1547251 h 2826776"/>
              <a:gd name="connsiteX70" fmla="*/ 3696664 w 4185651"/>
              <a:gd name="connsiteY70" fmla="*/ 1502801 h 2826776"/>
              <a:gd name="connsiteX71" fmla="*/ 3690314 w 4185651"/>
              <a:gd name="connsiteY71" fmla="*/ 1490101 h 2826776"/>
              <a:gd name="connsiteX72" fmla="*/ 3674439 w 4185651"/>
              <a:gd name="connsiteY72" fmla="*/ 1452001 h 2826776"/>
              <a:gd name="connsiteX73" fmla="*/ 3655389 w 4185651"/>
              <a:gd name="connsiteY73" fmla="*/ 1429776 h 2826776"/>
              <a:gd name="connsiteX74" fmla="*/ 3652214 w 4185651"/>
              <a:gd name="connsiteY74" fmla="*/ 1401201 h 2826776"/>
              <a:gd name="connsiteX75" fmla="*/ 3639514 w 4185651"/>
              <a:gd name="connsiteY75" fmla="*/ 1353576 h 2826776"/>
              <a:gd name="connsiteX76" fmla="*/ 3636339 w 4185651"/>
              <a:gd name="connsiteY76" fmla="*/ 905901 h 2826776"/>
              <a:gd name="connsiteX77" fmla="*/ 3623639 w 4185651"/>
              <a:gd name="connsiteY77" fmla="*/ 782076 h 2826776"/>
              <a:gd name="connsiteX78" fmla="*/ 3617289 w 4185651"/>
              <a:gd name="connsiteY78" fmla="*/ 753501 h 2826776"/>
              <a:gd name="connsiteX79" fmla="*/ 3610939 w 4185651"/>
              <a:gd name="connsiteY79" fmla="*/ 715401 h 2826776"/>
              <a:gd name="connsiteX80" fmla="*/ 3582364 w 4185651"/>
              <a:gd name="connsiteY80" fmla="*/ 655076 h 2826776"/>
              <a:gd name="connsiteX81" fmla="*/ 3556964 w 4185651"/>
              <a:gd name="connsiteY81" fmla="*/ 569351 h 2826776"/>
              <a:gd name="connsiteX82" fmla="*/ 3537914 w 4185651"/>
              <a:gd name="connsiteY82" fmla="*/ 540776 h 2826776"/>
              <a:gd name="connsiteX83" fmla="*/ 3522039 w 4185651"/>
              <a:gd name="connsiteY83" fmla="*/ 505851 h 2826776"/>
              <a:gd name="connsiteX84" fmla="*/ 3452189 w 4185651"/>
              <a:gd name="connsiteY84" fmla="*/ 426476 h 2826776"/>
              <a:gd name="connsiteX85" fmla="*/ 3360114 w 4185651"/>
              <a:gd name="connsiteY85" fmla="*/ 362976 h 2826776"/>
              <a:gd name="connsiteX86" fmla="*/ 3312489 w 4185651"/>
              <a:gd name="connsiteY86" fmla="*/ 324876 h 2826776"/>
              <a:gd name="connsiteX87" fmla="*/ 3258514 w 4185651"/>
              <a:gd name="connsiteY87" fmla="*/ 302651 h 2826776"/>
              <a:gd name="connsiteX88" fmla="*/ 3201364 w 4185651"/>
              <a:gd name="connsiteY88" fmla="*/ 274076 h 2826776"/>
              <a:gd name="connsiteX89" fmla="*/ 3131514 w 4185651"/>
              <a:gd name="connsiteY89" fmla="*/ 229626 h 2826776"/>
              <a:gd name="connsiteX90" fmla="*/ 3077539 w 4185651"/>
              <a:gd name="connsiteY90" fmla="*/ 207401 h 2826776"/>
              <a:gd name="connsiteX91" fmla="*/ 3020389 w 4185651"/>
              <a:gd name="connsiteY91" fmla="*/ 178826 h 2826776"/>
              <a:gd name="connsiteX92" fmla="*/ 2972764 w 4185651"/>
              <a:gd name="connsiteY92" fmla="*/ 159776 h 2826776"/>
              <a:gd name="connsiteX93" fmla="*/ 2836239 w 4185651"/>
              <a:gd name="connsiteY93" fmla="*/ 99451 h 2826776"/>
              <a:gd name="connsiteX94" fmla="*/ 2791789 w 4185651"/>
              <a:gd name="connsiteY94" fmla="*/ 93101 h 2826776"/>
              <a:gd name="connsiteX95" fmla="*/ 2725114 w 4185651"/>
              <a:gd name="connsiteY95" fmla="*/ 86751 h 2826776"/>
              <a:gd name="connsiteX96" fmla="*/ 2642564 w 4185651"/>
              <a:gd name="connsiteY96" fmla="*/ 74051 h 2826776"/>
              <a:gd name="connsiteX97" fmla="*/ 2394914 w 4185651"/>
              <a:gd name="connsiteY97" fmla="*/ 67701 h 2826776"/>
              <a:gd name="connsiteX98" fmla="*/ 2344114 w 4185651"/>
              <a:gd name="connsiteY98" fmla="*/ 61351 h 2826776"/>
              <a:gd name="connsiteX99" fmla="*/ 2213939 w 4185651"/>
              <a:gd name="connsiteY99" fmla="*/ 51826 h 2826776"/>
              <a:gd name="connsiteX100" fmla="*/ 2055189 w 4185651"/>
              <a:gd name="connsiteY100" fmla="*/ 39126 h 2826776"/>
              <a:gd name="connsiteX101" fmla="*/ 1564285 w 4185651"/>
              <a:gd name="connsiteY101" fmla="*/ 45476 h 2826776"/>
              <a:gd name="connsiteX0" fmla="*/ 1566797 w 4188163"/>
              <a:gd name="connsiteY0" fmla="*/ 45476 h 2826776"/>
              <a:gd name="connsiteX1" fmla="*/ 1152973 w 4188163"/>
              <a:gd name="connsiteY1" fmla="*/ 636710 h 2826776"/>
              <a:gd name="connsiteX2" fmla="*/ 76501 w 4188163"/>
              <a:gd name="connsiteY2" fmla="*/ 1232926 h 2826776"/>
              <a:gd name="connsiteX3" fmla="*/ 98726 w 4188163"/>
              <a:gd name="connsiteY3" fmla="*/ 1267851 h 2826776"/>
              <a:gd name="connsiteX4" fmla="*/ 187626 w 4188163"/>
              <a:gd name="connsiteY4" fmla="*/ 1382151 h 2826776"/>
              <a:gd name="connsiteX5" fmla="*/ 238426 w 4188163"/>
              <a:gd name="connsiteY5" fmla="*/ 1423426 h 2826776"/>
              <a:gd name="connsiteX6" fmla="*/ 340026 w 4188163"/>
              <a:gd name="connsiteY6" fmla="*/ 1474226 h 2826776"/>
              <a:gd name="connsiteX7" fmla="*/ 378126 w 4188163"/>
              <a:gd name="connsiteY7" fmla="*/ 1477401 h 2826776"/>
              <a:gd name="connsiteX8" fmla="*/ 444801 w 4188163"/>
              <a:gd name="connsiteY8" fmla="*/ 1496451 h 2826776"/>
              <a:gd name="connsiteX9" fmla="*/ 651176 w 4188163"/>
              <a:gd name="connsiteY9" fmla="*/ 1547251 h 2826776"/>
              <a:gd name="connsiteX10" fmla="*/ 670226 w 4188163"/>
              <a:gd name="connsiteY10" fmla="*/ 1559951 h 2826776"/>
              <a:gd name="connsiteX11" fmla="*/ 679751 w 4188163"/>
              <a:gd name="connsiteY11" fmla="*/ 1569476 h 2826776"/>
              <a:gd name="connsiteX12" fmla="*/ 695626 w 4188163"/>
              <a:gd name="connsiteY12" fmla="*/ 1575826 h 2826776"/>
              <a:gd name="connsiteX13" fmla="*/ 724201 w 4188163"/>
              <a:gd name="connsiteY13" fmla="*/ 1591701 h 2826776"/>
              <a:gd name="connsiteX14" fmla="*/ 771826 w 4188163"/>
              <a:gd name="connsiteY14" fmla="*/ 1648851 h 2826776"/>
              <a:gd name="connsiteX15" fmla="*/ 762301 w 4188163"/>
              <a:gd name="connsiteY15" fmla="*/ 1950476 h 2826776"/>
              <a:gd name="connsiteX16" fmla="*/ 727376 w 4188163"/>
              <a:gd name="connsiteY16" fmla="*/ 1969526 h 2826776"/>
              <a:gd name="connsiteX17" fmla="*/ 648001 w 4188163"/>
              <a:gd name="connsiteY17" fmla="*/ 1991751 h 2826776"/>
              <a:gd name="connsiteX18" fmla="*/ 603551 w 4188163"/>
              <a:gd name="connsiteY18" fmla="*/ 2007626 h 2826776"/>
              <a:gd name="connsiteX19" fmla="*/ 562276 w 4188163"/>
              <a:gd name="connsiteY19" fmla="*/ 2020326 h 2826776"/>
              <a:gd name="connsiteX20" fmla="*/ 473376 w 4188163"/>
              <a:gd name="connsiteY20" fmla="*/ 2061601 h 2826776"/>
              <a:gd name="connsiteX21" fmla="*/ 438451 w 4188163"/>
              <a:gd name="connsiteY21" fmla="*/ 2077476 h 2826776"/>
              <a:gd name="connsiteX22" fmla="*/ 387651 w 4188163"/>
              <a:gd name="connsiteY22" fmla="*/ 2106051 h 2826776"/>
              <a:gd name="connsiteX23" fmla="*/ 330501 w 4188163"/>
              <a:gd name="connsiteY23" fmla="*/ 2153676 h 2826776"/>
              <a:gd name="connsiteX24" fmla="*/ 314626 w 4188163"/>
              <a:gd name="connsiteY24" fmla="*/ 2179076 h 2826776"/>
              <a:gd name="connsiteX25" fmla="*/ 286051 w 4188163"/>
              <a:gd name="connsiteY25" fmla="*/ 2214001 h 2826776"/>
              <a:gd name="connsiteX26" fmla="*/ 270176 w 4188163"/>
              <a:gd name="connsiteY26" fmla="*/ 2248926 h 2826776"/>
              <a:gd name="connsiteX27" fmla="*/ 244776 w 4188163"/>
              <a:gd name="connsiteY27" fmla="*/ 2341001 h 2826776"/>
              <a:gd name="connsiteX28" fmla="*/ 247951 w 4188163"/>
              <a:gd name="connsiteY28" fmla="*/ 2579126 h 2826776"/>
              <a:gd name="connsiteX29" fmla="*/ 257476 w 4188163"/>
              <a:gd name="connsiteY29" fmla="*/ 2607701 h 2826776"/>
              <a:gd name="connsiteX30" fmla="*/ 298751 w 4188163"/>
              <a:gd name="connsiteY30" fmla="*/ 2683901 h 2826776"/>
              <a:gd name="connsiteX31" fmla="*/ 324151 w 4188163"/>
              <a:gd name="connsiteY31" fmla="*/ 2718826 h 2826776"/>
              <a:gd name="connsiteX32" fmla="*/ 355901 w 4188163"/>
              <a:gd name="connsiteY32" fmla="*/ 2728351 h 2826776"/>
              <a:gd name="connsiteX33" fmla="*/ 409876 w 4188163"/>
              <a:gd name="connsiteY33" fmla="*/ 2760101 h 2826776"/>
              <a:gd name="connsiteX34" fmla="*/ 524176 w 4188163"/>
              <a:gd name="connsiteY34" fmla="*/ 2775976 h 2826776"/>
              <a:gd name="connsiteX35" fmla="*/ 721026 w 4188163"/>
              <a:gd name="connsiteY35" fmla="*/ 2807726 h 2826776"/>
              <a:gd name="connsiteX36" fmla="*/ 911526 w 4188163"/>
              <a:gd name="connsiteY36" fmla="*/ 2826776 h 2826776"/>
              <a:gd name="connsiteX37" fmla="*/ 1727501 w 4188163"/>
              <a:gd name="connsiteY37" fmla="*/ 2823601 h 2826776"/>
              <a:gd name="connsiteX38" fmla="*/ 1844976 w 4188163"/>
              <a:gd name="connsiteY38" fmla="*/ 2810901 h 2826776"/>
              <a:gd name="connsiteX39" fmla="*/ 2410126 w 4188163"/>
              <a:gd name="connsiteY39" fmla="*/ 2804551 h 2826776"/>
              <a:gd name="connsiteX40" fmla="*/ 2467276 w 4188163"/>
              <a:gd name="connsiteY40" fmla="*/ 2801376 h 2826776"/>
              <a:gd name="connsiteX41" fmla="*/ 2635551 w 4188163"/>
              <a:gd name="connsiteY41" fmla="*/ 2782326 h 2826776"/>
              <a:gd name="connsiteX42" fmla="*/ 2914951 w 4188163"/>
              <a:gd name="connsiteY42" fmla="*/ 2766451 h 2826776"/>
              <a:gd name="connsiteX43" fmla="*/ 3114976 w 4188163"/>
              <a:gd name="connsiteY43" fmla="*/ 2747401 h 2826776"/>
              <a:gd name="connsiteX44" fmla="*/ 3448351 w 4188163"/>
              <a:gd name="connsiteY44" fmla="*/ 2741051 h 2826776"/>
              <a:gd name="connsiteX45" fmla="*/ 3816651 w 4188163"/>
              <a:gd name="connsiteY45" fmla="*/ 2722001 h 2826776"/>
              <a:gd name="connsiteX46" fmla="*/ 3857926 w 4188163"/>
              <a:gd name="connsiteY46" fmla="*/ 2715651 h 2826776"/>
              <a:gd name="connsiteX47" fmla="*/ 3896026 w 4188163"/>
              <a:gd name="connsiteY47" fmla="*/ 2702951 h 2826776"/>
              <a:gd name="connsiteX48" fmla="*/ 3934126 w 4188163"/>
              <a:gd name="connsiteY48" fmla="*/ 2699776 h 2826776"/>
              <a:gd name="connsiteX49" fmla="*/ 4013501 w 4188163"/>
              <a:gd name="connsiteY49" fmla="*/ 2671201 h 2826776"/>
              <a:gd name="connsiteX50" fmla="*/ 4042076 w 4188163"/>
              <a:gd name="connsiteY50" fmla="*/ 2642626 h 2826776"/>
              <a:gd name="connsiteX51" fmla="*/ 4070651 w 4188163"/>
              <a:gd name="connsiteY51" fmla="*/ 2620401 h 2826776"/>
              <a:gd name="connsiteX52" fmla="*/ 4118276 w 4188163"/>
              <a:gd name="connsiteY52" fmla="*/ 2537851 h 2826776"/>
              <a:gd name="connsiteX53" fmla="*/ 4134151 w 4188163"/>
              <a:gd name="connsiteY53" fmla="*/ 2496576 h 2826776"/>
              <a:gd name="connsiteX54" fmla="*/ 4140501 w 4188163"/>
              <a:gd name="connsiteY54" fmla="*/ 2458476 h 2826776"/>
              <a:gd name="connsiteX55" fmla="*/ 4162726 w 4188163"/>
              <a:gd name="connsiteY55" fmla="*/ 2410851 h 2826776"/>
              <a:gd name="connsiteX56" fmla="*/ 4178601 w 4188163"/>
              <a:gd name="connsiteY56" fmla="*/ 2366401 h 2826776"/>
              <a:gd name="connsiteX57" fmla="*/ 4181776 w 4188163"/>
              <a:gd name="connsiteY57" fmla="*/ 1982226 h 2826776"/>
              <a:gd name="connsiteX58" fmla="*/ 4156376 w 4188163"/>
              <a:gd name="connsiteY58" fmla="*/ 1921901 h 2826776"/>
              <a:gd name="connsiteX59" fmla="*/ 4146851 w 4188163"/>
              <a:gd name="connsiteY59" fmla="*/ 1886976 h 2826776"/>
              <a:gd name="connsiteX60" fmla="*/ 4083351 w 4188163"/>
              <a:gd name="connsiteY60" fmla="*/ 1785376 h 2826776"/>
              <a:gd name="connsiteX61" fmla="*/ 4032551 w 4188163"/>
              <a:gd name="connsiteY61" fmla="*/ 1721876 h 2826776"/>
              <a:gd name="connsiteX62" fmla="*/ 3969051 w 4188163"/>
              <a:gd name="connsiteY62" fmla="*/ 1677426 h 2826776"/>
              <a:gd name="connsiteX63" fmla="*/ 3946826 w 4188163"/>
              <a:gd name="connsiteY63" fmla="*/ 1661551 h 2826776"/>
              <a:gd name="connsiteX64" fmla="*/ 3937301 w 4188163"/>
              <a:gd name="connsiteY64" fmla="*/ 1652026 h 2826776"/>
              <a:gd name="connsiteX65" fmla="*/ 3896026 w 4188163"/>
              <a:gd name="connsiteY65" fmla="*/ 1632976 h 2826776"/>
              <a:gd name="connsiteX66" fmla="*/ 3819826 w 4188163"/>
              <a:gd name="connsiteY66" fmla="*/ 1598051 h 2826776"/>
              <a:gd name="connsiteX67" fmla="*/ 3800776 w 4188163"/>
              <a:gd name="connsiteY67" fmla="*/ 1582176 h 2826776"/>
              <a:gd name="connsiteX68" fmla="*/ 3743626 w 4188163"/>
              <a:gd name="connsiteY68" fmla="*/ 1547251 h 2826776"/>
              <a:gd name="connsiteX69" fmla="*/ 3699176 w 4188163"/>
              <a:gd name="connsiteY69" fmla="*/ 1502801 h 2826776"/>
              <a:gd name="connsiteX70" fmla="*/ 3692826 w 4188163"/>
              <a:gd name="connsiteY70" fmla="*/ 1490101 h 2826776"/>
              <a:gd name="connsiteX71" fmla="*/ 3676951 w 4188163"/>
              <a:gd name="connsiteY71" fmla="*/ 1452001 h 2826776"/>
              <a:gd name="connsiteX72" fmla="*/ 3657901 w 4188163"/>
              <a:gd name="connsiteY72" fmla="*/ 1429776 h 2826776"/>
              <a:gd name="connsiteX73" fmla="*/ 3654726 w 4188163"/>
              <a:gd name="connsiteY73" fmla="*/ 1401201 h 2826776"/>
              <a:gd name="connsiteX74" fmla="*/ 3642026 w 4188163"/>
              <a:gd name="connsiteY74" fmla="*/ 1353576 h 2826776"/>
              <a:gd name="connsiteX75" fmla="*/ 3638851 w 4188163"/>
              <a:gd name="connsiteY75" fmla="*/ 905901 h 2826776"/>
              <a:gd name="connsiteX76" fmla="*/ 3626151 w 4188163"/>
              <a:gd name="connsiteY76" fmla="*/ 782076 h 2826776"/>
              <a:gd name="connsiteX77" fmla="*/ 3619801 w 4188163"/>
              <a:gd name="connsiteY77" fmla="*/ 753501 h 2826776"/>
              <a:gd name="connsiteX78" fmla="*/ 3613451 w 4188163"/>
              <a:gd name="connsiteY78" fmla="*/ 715401 h 2826776"/>
              <a:gd name="connsiteX79" fmla="*/ 3584876 w 4188163"/>
              <a:gd name="connsiteY79" fmla="*/ 655076 h 2826776"/>
              <a:gd name="connsiteX80" fmla="*/ 3559476 w 4188163"/>
              <a:gd name="connsiteY80" fmla="*/ 569351 h 2826776"/>
              <a:gd name="connsiteX81" fmla="*/ 3540426 w 4188163"/>
              <a:gd name="connsiteY81" fmla="*/ 540776 h 2826776"/>
              <a:gd name="connsiteX82" fmla="*/ 3524551 w 4188163"/>
              <a:gd name="connsiteY82" fmla="*/ 505851 h 2826776"/>
              <a:gd name="connsiteX83" fmla="*/ 3454701 w 4188163"/>
              <a:gd name="connsiteY83" fmla="*/ 426476 h 2826776"/>
              <a:gd name="connsiteX84" fmla="*/ 3362626 w 4188163"/>
              <a:gd name="connsiteY84" fmla="*/ 362976 h 2826776"/>
              <a:gd name="connsiteX85" fmla="*/ 3315001 w 4188163"/>
              <a:gd name="connsiteY85" fmla="*/ 324876 h 2826776"/>
              <a:gd name="connsiteX86" fmla="*/ 3261026 w 4188163"/>
              <a:gd name="connsiteY86" fmla="*/ 302651 h 2826776"/>
              <a:gd name="connsiteX87" fmla="*/ 3203876 w 4188163"/>
              <a:gd name="connsiteY87" fmla="*/ 274076 h 2826776"/>
              <a:gd name="connsiteX88" fmla="*/ 3134026 w 4188163"/>
              <a:gd name="connsiteY88" fmla="*/ 229626 h 2826776"/>
              <a:gd name="connsiteX89" fmla="*/ 3080051 w 4188163"/>
              <a:gd name="connsiteY89" fmla="*/ 207401 h 2826776"/>
              <a:gd name="connsiteX90" fmla="*/ 3022901 w 4188163"/>
              <a:gd name="connsiteY90" fmla="*/ 178826 h 2826776"/>
              <a:gd name="connsiteX91" fmla="*/ 2975276 w 4188163"/>
              <a:gd name="connsiteY91" fmla="*/ 159776 h 2826776"/>
              <a:gd name="connsiteX92" fmla="*/ 2838751 w 4188163"/>
              <a:gd name="connsiteY92" fmla="*/ 99451 h 2826776"/>
              <a:gd name="connsiteX93" fmla="*/ 2794301 w 4188163"/>
              <a:gd name="connsiteY93" fmla="*/ 93101 h 2826776"/>
              <a:gd name="connsiteX94" fmla="*/ 2727626 w 4188163"/>
              <a:gd name="connsiteY94" fmla="*/ 86751 h 2826776"/>
              <a:gd name="connsiteX95" fmla="*/ 2645076 w 4188163"/>
              <a:gd name="connsiteY95" fmla="*/ 74051 h 2826776"/>
              <a:gd name="connsiteX96" fmla="*/ 2397426 w 4188163"/>
              <a:gd name="connsiteY96" fmla="*/ 67701 h 2826776"/>
              <a:gd name="connsiteX97" fmla="*/ 2346626 w 4188163"/>
              <a:gd name="connsiteY97" fmla="*/ 61351 h 2826776"/>
              <a:gd name="connsiteX98" fmla="*/ 2216451 w 4188163"/>
              <a:gd name="connsiteY98" fmla="*/ 51826 h 2826776"/>
              <a:gd name="connsiteX99" fmla="*/ 2057701 w 4188163"/>
              <a:gd name="connsiteY99" fmla="*/ 39126 h 2826776"/>
              <a:gd name="connsiteX100" fmla="*/ 1566797 w 4188163"/>
              <a:gd name="connsiteY100" fmla="*/ 45476 h 2826776"/>
              <a:gd name="connsiteX0" fmla="*/ 1525384 w 4146750"/>
              <a:gd name="connsiteY0" fmla="*/ 45476 h 2826776"/>
              <a:gd name="connsiteX1" fmla="*/ 1111560 w 4146750"/>
              <a:gd name="connsiteY1" fmla="*/ 636710 h 2826776"/>
              <a:gd name="connsiteX2" fmla="*/ 57313 w 4146750"/>
              <a:gd name="connsiteY2" fmla="*/ 1267851 h 2826776"/>
              <a:gd name="connsiteX3" fmla="*/ 146213 w 4146750"/>
              <a:gd name="connsiteY3" fmla="*/ 1382151 h 2826776"/>
              <a:gd name="connsiteX4" fmla="*/ 197013 w 4146750"/>
              <a:gd name="connsiteY4" fmla="*/ 1423426 h 2826776"/>
              <a:gd name="connsiteX5" fmla="*/ 298613 w 4146750"/>
              <a:gd name="connsiteY5" fmla="*/ 1474226 h 2826776"/>
              <a:gd name="connsiteX6" fmla="*/ 336713 w 4146750"/>
              <a:gd name="connsiteY6" fmla="*/ 1477401 h 2826776"/>
              <a:gd name="connsiteX7" fmla="*/ 403388 w 4146750"/>
              <a:gd name="connsiteY7" fmla="*/ 1496451 h 2826776"/>
              <a:gd name="connsiteX8" fmla="*/ 609763 w 4146750"/>
              <a:gd name="connsiteY8" fmla="*/ 1547251 h 2826776"/>
              <a:gd name="connsiteX9" fmla="*/ 628813 w 4146750"/>
              <a:gd name="connsiteY9" fmla="*/ 1559951 h 2826776"/>
              <a:gd name="connsiteX10" fmla="*/ 638338 w 4146750"/>
              <a:gd name="connsiteY10" fmla="*/ 1569476 h 2826776"/>
              <a:gd name="connsiteX11" fmla="*/ 654213 w 4146750"/>
              <a:gd name="connsiteY11" fmla="*/ 1575826 h 2826776"/>
              <a:gd name="connsiteX12" fmla="*/ 682788 w 4146750"/>
              <a:gd name="connsiteY12" fmla="*/ 1591701 h 2826776"/>
              <a:gd name="connsiteX13" fmla="*/ 730413 w 4146750"/>
              <a:gd name="connsiteY13" fmla="*/ 1648851 h 2826776"/>
              <a:gd name="connsiteX14" fmla="*/ 720888 w 4146750"/>
              <a:gd name="connsiteY14" fmla="*/ 1950476 h 2826776"/>
              <a:gd name="connsiteX15" fmla="*/ 685963 w 4146750"/>
              <a:gd name="connsiteY15" fmla="*/ 1969526 h 2826776"/>
              <a:gd name="connsiteX16" fmla="*/ 606588 w 4146750"/>
              <a:gd name="connsiteY16" fmla="*/ 1991751 h 2826776"/>
              <a:gd name="connsiteX17" fmla="*/ 562138 w 4146750"/>
              <a:gd name="connsiteY17" fmla="*/ 2007626 h 2826776"/>
              <a:gd name="connsiteX18" fmla="*/ 520863 w 4146750"/>
              <a:gd name="connsiteY18" fmla="*/ 2020326 h 2826776"/>
              <a:gd name="connsiteX19" fmla="*/ 431963 w 4146750"/>
              <a:gd name="connsiteY19" fmla="*/ 2061601 h 2826776"/>
              <a:gd name="connsiteX20" fmla="*/ 397038 w 4146750"/>
              <a:gd name="connsiteY20" fmla="*/ 2077476 h 2826776"/>
              <a:gd name="connsiteX21" fmla="*/ 346238 w 4146750"/>
              <a:gd name="connsiteY21" fmla="*/ 2106051 h 2826776"/>
              <a:gd name="connsiteX22" fmla="*/ 289088 w 4146750"/>
              <a:gd name="connsiteY22" fmla="*/ 2153676 h 2826776"/>
              <a:gd name="connsiteX23" fmla="*/ 273213 w 4146750"/>
              <a:gd name="connsiteY23" fmla="*/ 2179076 h 2826776"/>
              <a:gd name="connsiteX24" fmla="*/ 244638 w 4146750"/>
              <a:gd name="connsiteY24" fmla="*/ 2214001 h 2826776"/>
              <a:gd name="connsiteX25" fmla="*/ 228763 w 4146750"/>
              <a:gd name="connsiteY25" fmla="*/ 2248926 h 2826776"/>
              <a:gd name="connsiteX26" fmla="*/ 203363 w 4146750"/>
              <a:gd name="connsiteY26" fmla="*/ 2341001 h 2826776"/>
              <a:gd name="connsiteX27" fmla="*/ 206538 w 4146750"/>
              <a:gd name="connsiteY27" fmla="*/ 2579126 h 2826776"/>
              <a:gd name="connsiteX28" fmla="*/ 216063 w 4146750"/>
              <a:gd name="connsiteY28" fmla="*/ 2607701 h 2826776"/>
              <a:gd name="connsiteX29" fmla="*/ 257338 w 4146750"/>
              <a:gd name="connsiteY29" fmla="*/ 2683901 h 2826776"/>
              <a:gd name="connsiteX30" fmla="*/ 282738 w 4146750"/>
              <a:gd name="connsiteY30" fmla="*/ 2718826 h 2826776"/>
              <a:gd name="connsiteX31" fmla="*/ 314488 w 4146750"/>
              <a:gd name="connsiteY31" fmla="*/ 2728351 h 2826776"/>
              <a:gd name="connsiteX32" fmla="*/ 368463 w 4146750"/>
              <a:gd name="connsiteY32" fmla="*/ 2760101 h 2826776"/>
              <a:gd name="connsiteX33" fmla="*/ 482763 w 4146750"/>
              <a:gd name="connsiteY33" fmla="*/ 2775976 h 2826776"/>
              <a:gd name="connsiteX34" fmla="*/ 679613 w 4146750"/>
              <a:gd name="connsiteY34" fmla="*/ 2807726 h 2826776"/>
              <a:gd name="connsiteX35" fmla="*/ 870113 w 4146750"/>
              <a:gd name="connsiteY35" fmla="*/ 2826776 h 2826776"/>
              <a:gd name="connsiteX36" fmla="*/ 1686088 w 4146750"/>
              <a:gd name="connsiteY36" fmla="*/ 2823601 h 2826776"/>
              <a:gd name="connsiteX37" fmla="*/ 1803563 w 4146750"/>
              <a:gd name="connsiteY37" fmla="*/ 2810901 h 2826776"/>
              <a:gd name="connsiteX38" fmla="*/ 2368713 w 4146750"/>
              <a:gd name="connsiteY38" fmla="*/ 2804551 h 2826776"/>
              <a:gd name="connsiteX39" fmla="*/ 2425863 w 4146750"/>
              <a:gd name="connsiteY39" fmla="*/ 2801376 h 2826776"/>
              <a:gd name="connsiteX40" fmla="*/ 2594138 w 4146750"/>
              <a:gd name="connsiteY40" fmla="*/ 2782326 h 2826776"/>
              <a:gd name="connsiteX41" fmla="*/ 2873538 w 4146750"/>
              <a:gd name="connsiteY41" fmla="*/ 2766451 h 2826776"/>
              <a:gd name="connsiteX42" fmla="*/ 3073563 w 4146750"/>
              <a:gd name="connsiteY42" fmla="*/ 2747401 h 2826776"/>
              <a:gd name="connsiteX43" fmla="*/ 3406938 w 4146750"/>
              <a:gd name="connsiteY43" fmla="*/ 2741051 h 2826776"/>
              <a:gd name="connsiteX44" fmla="*/ 3775238 w 4146750"/>
              <a:gd name="connsiteY44" fmla="*/ 2722001 h 2826776"/>
              <a:gd name="connsiteX45" fmla="*/ 3816513 w 4146750"/>
              <a:gd name="connsiteY45" fmla="*/ 2715651 h 2826776"/>
              <a:gd name="connsiteX46" fmla="*/ 3854613 w 4146750"/>
              <a:gd name="connsiteY46" fmla="*/ 2702951 h 2826776"/>
              <a:gd name="connsiteX47" fmla="*/ 3892713 w 4146750"/>
              <a:gd name="connsiteY47" fmla="*/ 2699776 h 2826776"/>
              <a:gd name="connsiteX48" fmla="*/ 3972088 w 4146750"/>
              <a:gd name="connsiteY48" fmla="*/ 2671201 h 2826776"/>
              <a:gd name="connsiteX49" fmla="*/ 4000663 w 4146750"/>
              <a:gd name="connsiteY49" fmla="*/ 2642626 h 2826776"/>
              <a:gd name="connsiteX50" fmla="*/ 4029238 w 4146750"/>
              <a:gd name="connsiteY50" fmla="*/ 2620401 h 2826776"/>
              <a:gd name="connsiteX51" fmla="*/ 4076863 w 4146750"/>
              <a:gd name="connsiteY51" fmla="*/ 2537851 h 2826776"/>
              <a:gd name="connsiteX52" fmla="*/ 4092738 w 4146750"/>
              <a:gd name="connsiteY52" fmla="*/ 2496576 h 2826776"/>
              <a:gd name="connsiteX53" fmla="*/ 4099088 w 4146750"/>
              <a:gd name="connsiteY53" fmla="*/ 2458476 h 2826776"/>
              <a:gd name="connsiteX54" fmla="*/ 4121313 w 4146750"/>
              <a:gd name="connsiteY54" fmla="*/ 2410851 h 2826776"/>
              <a:gd name="connsiteX55" fmla="*/ 4137188 w 4146750"/>
              <a:gd name="connsiteY55" fmla="*/ 2366401 h 2826776"/>
              <a:gd name="connsiteX56" fmla="*/ 4140363 w 4146750"/>
              <a:gd name="connsiteY56" fmla="*/ 1982226 h 2826776"/>
              <a:gd name="connsiteX57" fmla="*/ 4114963 w 4146750"/>
              <a:gd name="connsiteY57" fmla="*/ 1921901 h 2826776"/>
              <a:gd name="connsiteX58" fmla="*/ 4105438 w 4146750"/>
              <a:gd name="connsiteY58" fmla="*/ 1886976 h 2826776"/>
              <a:gd name="connsiteX59" fmla="*/ 4041938 w 4146750"/>
              <a:gd name="connsiteY59" fmla="*/ 1785376 h 2826776"/>
              <a:gd name="connsiteX60" fmla="*/ 3991138 w 4146750"/>
              <a:gd name="connsiteY60" fmla="*/ 1721876 h 2826776"/>
              <a:gd name="connsiteX61" fmla="*/ 3927638 w 4146750"/>
              <a:gd name="connsiteY61" fmla="*/ 1677426 h 2826776"/>
              <a:gd name="connsiteX62" fmla="*/ 3905413 w 4146750"/>
              <a:gd name="connsiteY62" fmla="*/ 1661551 h 2826776"/>
              <a:gd name="connsiteX63" fmla="*/ 3895888 w 4146750"/>
              <a:gd name="connsiteY63" fmla="*/ 1652026 h 2826776"/>
              <a:gd name="connsiteX64" fmla="*/ 3854613 w 4146750"/>
              <a:gd name="connsiteY64" fmla="*/ 1632976 h 2826776"/>
              <a:gd name="connsiteX65" fmla="*/ 3778413 w 4146750"/>
              <a:gd name="connsiteY65" fmla="*/ 1598051 h 2826776"/>
              <a:gd name="connsiteX66" fmla="*/ 3759363 w 4146750"/>
              <a:gd name="connsiteY66" fmla="*/ 1582176 h 2826776"/>
              <a:gd name="connsiteX67" fmla="*/ 3702213 w 4146750"/>
              <a:gd name="connsiteY67" fmla="*/ 1547251 h 2826776"/>
              <a:gd name="connsiteX68" fmla="*/ 3657763 w 4146750"/>
              <a:gd name="connsiteY68" fmla="*/ 1502801 h 2826776"/>
              <a:gd name="connsiteX69" fmla="*/ 3651413 w 4146750"/>
              <a:gd name="connsiteY69" fmla="*/ 1490101 h 2826776"/>
              <a:gd name="connsiteX70" fmla="*/ 3635538 w 4146750"/>
              <a:gd name="connsiteY70" fmla="*/ 1452001 h 2826776"/>
              <a:gd name="connsiteX71" fmla="*/ 3616488 w 4146750"/>
              <a:gd name="connsiteY71" fmla="*/ 1429776 h 2826776"/>
              <a:gd name="connsiteX72" fmla="*/ 3613313 w 4146750"/>
              <a:gd name="connsiteY72" fmla="*/ 1401201 h 2826776"/>
              <a:gd name="connsiteX73" fmla="*/ 3600613 w 4146750"/>
              <a:gd name="connsiteY73" fmla="*/ 1353576 h 2826776"/>
              <a:gd name="connsiteX74" fmla="*/ 3597438 w 4146750"/>
              <a:gd name="connsiteY74" fmla="*/ 905901 h 2826776"/>
              <a:gd name="connsiteX75" fmla="*/ 3584738 w 4146750"/>
              <a:gd name="connsiteY75" fmla="*/ 782076 h 2826776"/>
              <a:gd name="connsiteX76" fmla="*/ 3578388 w 4146750"/>
              <a:gd name="connsiteY76" fmla="*/ 753501 h 2826776"/>
              <a:gd name="connsiteX77" fmla="*/ 3572038 w 4146750"/>
              <a:gd name="connsiteY77" fmla="*/ 715401 h 2826776"/>
              <a:gd name="connsiteX78" fmla="*/ 3543463 w 4146750"/>
              <a:gd name="connsiteY78" fmla="*/ 655076 h 2826776"/>
              <a:gd name="connsiteX79" fmla="*/ 3518063 w 4146750"/>
              <a:gd name="connsiteY79" fmla="*/ 569351 h 2826776"/>
              <a:gd name="connsiteX80" fmla="*/ 3499013 w 4146750"/>
              <a:gd name="connsiteY80" fmla="*/ 540776 h 2826776"/>
              <a:gd name="connsiteX81" fmla="*/ 3483138 w 4146750"/>
              <a:gd name="connsiteY81" fmla="*/ 505851 h 2826776"/>
              <a:gd name="connsiteX82" fmla="*/ 3413288 w 4146750"/>
              <a:gd name="connsiteY82" fmla="*/ 426476 h 2826776"/>
              <a:gd name="connsiteX83" fmla="*/ 3321213 w 4146750"/>
              <a:gd name="connsiteY83" fmla="*/ 362976 h 2826776"/>
              <a:gd name="connsiteX84" fmla="*/ 3273588 w 4146750"/>
              <a:gd name="connsiteY84" fmla="*/ 324876 h 2826776"/>
              <a:gd name="connsiteX85" fmla="*/ 3219613 w 4146750"/>
              <a:gd name="connsiteY85" fmla="*/ 302651 h 2826776"/>
              <a:gd name="connsiteX86" fmla="*/ 3162463 w 4146750"/>
              <a:gd name="connsiteY86" fmla="*/ 274076 h 2826776"/>
              <a:gd name="connsiteX87" fmla="*/ 3092613 w 4146750"/>
              <a:gd name="connsiteY87" fmla="*/ 229626 h 2826776"/>
              <a:gd name="connsiteX88" fmla="*/ 3038638 w 4146750"/>
              <a:gd name="connsiteY88" fmla="*/ 207401 h 2826776"/>
              <a:gd name="connsiteX89" fmla="*/ 2981488 w 4146750"/>
              <a:gd name="connsiteY89" fmla="*/ 178826 h 2826776"/>
              <a:gd name="connsiteX90" fmla="*/ 2933863 w 4146750"/>
              <a:gd name="connsiteY90" fmla="*/ 159776 h 2826776"/>
              <a:gd name="connsiteX91" fmla="*/ 2797338 w 4146750"/>
              <a:gd name="connsiteY91" fmla="*/ 99451 h 2826776"/>
              <a:gd name="connsiteX92" fmla="*/ 2752888 w 4146750"/>
              <a:gd name="connsiteY92" fmla="*/ 93101 h 2826776"/>
              <a:gd name="connsiteX93" fmla="*/ 2686213 w 4146750"/>
              <a:gd name="connsiteY93" fmla="*/ 86751 h 2826776"/>
              <a:gd name="connsiteX94" fmla="*/ 2603663 w 4146750"/>
              <a:gd name="connsiteY94" fmla="*/ 74051 h 2826776"/>
              <a:gd name="connsiteX95" fmla="*/ 2356013 w 4146750"/>
              <a:gd name="connsiteY95" fmla="*/ 67701 h 2826776"/>
              <a:gd name="connsiteX96" fmla="*/ 2305213 w 4146750"/>
              <a:gd name="connsiteY96" fmla="*/ 61351 h 2826776"/>
              <a:gd name="connsiteX97" fmla="*/ 2175038 w 4146750"/>
              <a:gd name="connsiteY97" fmla="*/ 51826 h 2826776"/>
              <a:gd name="connsiteX98" fmla="*/ 2016288 w 4146750"/>
              <a:gd name="connsiteY98" fmla="*/ 39126 h 2826776"/>
              <a:gd name="connsiteX99" fmla="*/ 1525384 w 4146750"/>
              <a:gd name="connsiteY99" fmla="*/ 45476 h 2826776"/>
              <a:gd name="connsiteX0" fmla="*/ 1440239 w 4061605"/>
              <a:gd name="connsiteY0" fmla="*/ 45476 h 2826776"/>
              <a:gd name="connsiteX1" fmla="*/ 1026415 w 4061605"/>
              <a:gd name="connsiteY1" fmla="*/ 636710 h 2826776"/>
              <a:gd name="connsiteX2" fmla="*/ 61068 w 4061605"/>
              <a:gd name="connsiteY2" fmla="*/ 1382151 h 2826776"/>
              <a:gd name="connsiteX3" fmla="*/ 111868 w 4061605"/>
              <a:gd name="connsiteY3" fmla="*/ 1423426 h 2826776"/>
              <a:gd name="connsiteX4" fmla="*/ 213468 w 4061605"/>
              <a:gd name="connsiteY4" fmla="*/ 1474226 h 2826776"/>
              <a:gd name="connsiteX5" fmla="*/ 251568 w 4061605"/>
              <a:gd name="connsiteY5" fmla="*/ 1477401 h 2826776"/>
              <a:gd name="connsiteX6" fmla="*/ 318243 w 4061605"/>
              <a:gd name="connsiteY6" fmla="*/ 1496451 h 2826776"/>
              <a:gd name="connsiteX7" fmla="*/ 524618 w 4061605"/>
              <a:gd name="connsiteY7" fmla="*/ 1547251 h 2826776"/>
              <a:gd name="connsiteX8" fmla="*/ 543668 w 4061605"/>
              <a:gd name="connsiteY8" fmla="*/ 1559951 h 2826776"/>
              <a:gd name="connsiteX9" fmla="*/ 553193 w 4061605"/>
              <a:gd name="connsiteY9" fmla="*/ 1569476 h 2826776"/>
              <a:gd name="connsiteX10" fmla="*/ 569068 w 4061605"/>
              <a:gd name="connsiteY10" fmla="*/ 1575826 h 2826776"/>
              <a:gd name="connsiteX11" fmla="*/ 597643 w 4061605"/>
              <a:gd name="connsiteY11" fmla="*/ 1591701 h 2826776"/>
              <a:gd name="connsiteX12" fmla="*/ 645268 w 4061605"/>
              <a:gd name="connsiteY12" fmla="*/ 1648851 h 2826776"/>
              <a:gd name="connsiteX13" fmla="*/ 635743 w 4061605"/>
              <a:gd name="connsiteY13" fmla="*/ 1950476 h 2826776"/>
              <a:gd name="connsiteX14" fmla="*/ 600818 w 4061605"/>
              <a:gd name="connsiteY14" fmla="*/ 1969526 h 2826776"/>
              <a:gd name="connsiteX15" fmla="*/ 521443 w 4061605"/>
              <a:gd name="connsiteY15" fmla="*/ 1991751 h 2826776"/>
              <a:gd name="connsiteX16" fmla="*/ 476993 w 4061605"/>
              <a:gd name="connsiteY16" fmla="*/ 2007626 h 2826776"/>
              <a:gd name="connsiteX17" fmla="*/ 435718 w 4061605"/>
              <a:gd name="connsiteY17" fmla="*/ 2020326 h 2826776"/>
              <a:gd name="connsiteX18" fmla="*/ 346818 w 4061605"/>
              <a:gd name="connsiteY18" fmla="*/ 2061601 h 2826776"/>
              <a:gd name="connsiteX19" fmla="*/ 311893 w 4061605"/>
              <a:gd name="connsiteY19" fmla="*/ 2077476 h 2826776"/>
              <a:gd name="connsiteX20" fmla="*/ 261093 w 4061605"/>
              <a:gd name="connsiteY20" fmla="*/ 2106051 h 2826776"/>
              <a:gd name="connsiteX21" fmla="*/ 203943 w 4061605"/>
              <a:gd name="connsiteY21" fmla="*/ 2153676 h 2826776"/>
              <a:gd name="connsiteX22" fmla="*/ 188068 w 4061605"/>
              <a:gd name="connsiteY22" fmla="*/ 2179076 h 2826776"/>
              <a:gd name="connsiteX23" fmla="*/ 159493 w 4061605"/>
              <a:gd name="connsiteY23" fmla="*/ 2214001 h 2826776"/>
              <a:gd name="connsiteX24" fmla="*/ 143618 w 4061605"/>
              <a:gd name="connsiteY24" fmla="*/ 2248926 h 2826776"/>
              <a:gd name="connsiteX25" fmla="*/ 118218 w 4061605"/>
              <a:gd name="connsiteY25" fmla="*/ 2341001 h 2826776"/>
              <a:gd name="connsiteX26" fmla="*/ 121393 w 4061605"/>
              <a:gd name="connsiteY26" fmla="*/ 2579126 h 2826776"/>
              <a:gd name="connsiteX27" fmla="*/ 130918 w 4061605"/>
              <a:gd name="connsiteY27" fmla="*/ 2607701 h 2826776"/>
              <a:gd name="connsiteX28" fmla="*/ 172193 w 4061605"/>
              <a:gd name="connsiteY28" fmla="*/ 2683901 h 2826776"/>
              <a:gd name="connsiteX29" fmla="*/ 197593 w 4061605"/>
              <a:gd name="connsiteY29" fmla="*/ 2718826 h 2826776"/>
              <a:gd name="connsiteX30" fmla="*/ 229343 w 4061605"/>
              <a:gd name="connsiteY30" fmla="*/ 2728351 h 2826776"/>
              <a:gd name="connsiteX31" fmla="*/ 283318 w 4061605"/>
              <a:gd name="connsiteY31" fmla="*/ 2760101 h 2826776"/>
              <a:gd name="connsiteX32" fmla="*/ 397618 w 4061605"/>
              <a:gd name="connsiteY32" fmla="*/ 2775976 h 2826776"/>
              <a:gd name="connsiteX33" fmla="*/ 594468 w 4061605"/>
              <a:gd name="connsiteY33" fmla="*/ 2807726 h 2826776"/>
              <a:gd name="connsiteX34" fmla="*/ 784968 w 4061605"/>
              <a:gd name="connsiteY34" fmla="*/ 2826776 h 2826776"/>
              <a:gd name="connsiteX35" fmla="*/ 1600943 w 4061605"/>
              <a:gd name="connsiteY35" fmla="*/ 2823601 h 2826776"/>
              <a:gd name="connsiteX36" fmla="*/ 1718418 w 4061605"/>
              <a:gd name="connsiteY36" fmla="*/ 2810901 h 2826776"/>
              <a:gd name="connsiteX37" fmla="*/ 2283568 w 4061605"/>
              <a:gd name="connsiteY37" fmla="*/ 2804551 h 2826776"/>
              <a:gd name="connsiteX38" fmla="*/ 2340718 w 4061605"/>
              <a:gd name="connsiteY38" fmla="*/ 2801376 h 2826776"/>
              <a:gd name="connsiteX39" fmla="*/ 2508993 w 4061605"/>
              <a:gd name="connsiteY39" fmla="*/ 2782326 h 2826776"/>
              <a:gd name="connsiteX40" fmla="*/ 2788393 w 4061605"/>
              <a:gd name="connsiteY40" fmla="*/ 2766451 h 2826776"/>
              <a:gd name="connsiteX41" fmla="*/ 2988418 w 4061605"/>
              <a:gd name="connsiteY41" fmla="*/ 2747401 h 2826776"/>
              <a:gd name="connsiteX42" fmla="*/ 3321793 w 4061605"/>
              <a:gd name="connsiteY42" fmla="*/ 2741051 h 2826776"/>
              <a:gd name="connsiteX43" fmla="*/ 3690093 w 4061605"/>
              <a:gd name="connsiteY43" fmla="*/ 2722001 h 2826776"/>
              <a:gd name="connsiteX44" fmla="*/ 3731368 w 4061605"/>
              <a:gd name="connsiteY44" fmla="*/ 2715651 h 2826776"/>
              <a:gd name="connsiteX45" fmla="*/ 3769468 w 4061605"/>
              <a:gd name="connsiteY45" fmla="*/ 2702951 h 2826776"/>
              <a:gd name="connsiteX46" fmla="*/ 3807568 w 4061605"/>
              <a:gd name="connsiteY46" fmla="*/ 2699776 h 2826776"/>
              <a:gd name="connsiteX47" fmla="*/ 3886943 w 4061605"/>
              <a:gd name="connsiteY47" fmla="*/ 2671201 h 2826776"/>
              <a:gd name="connsiteX48" fmla="*/ 3915518 w 4061605"/>
              <a:gd name="connsiteY48" fmla="*/ 2642626 h 2826776"/>
              <a:gd name="connsiteX49" fmla="*/ 3944093 w 4061605"/>
              <a:gd name="connsiteY49" fmla="*/ 2620401 h 2826776"/>
              <a:gd name="connsiteX50" fmla="*/ 3991718 w 4061605"/>
              <a:gd name="connsiteY50" fmla="*/ 2537851 h 2826776"/>
              <a:gd name="connsiteX51" fmla="*/ 4007593 w 4061605"/>
              <a:gd name="connsiteY51" fmla="*/ 2496576 h 2826776"/>
              <a:gd name="connsiteX52" fmla="*/ 4013943 w 4061605"/>
              <a:gd name="connsiteY52" fmla="*/ 2458476 h 2826776"/>
              <a:gd name="connsiteX53" fmla="*/ 4036168 w 4061605"/>
              <a:gd name="connsiteY53" fmla="*/ 2410851 h 2826776"/>
              <a:gd name="connsiteX54" fmla="*/ 4052043 w 4061605"/>
              <a:gd name="connsiteY54" fmla="*/ 2366401 h 2826776"/>
              <a:gd name="connsiteX55" fmla="*/ 4055218 w 4061605"/>
              <a:gd name="connsiteY55" fmla="*/ 1982226 h 2826776"/>
              <a:gd name="connsiteX56" fmla="*/ 4029818 w 4061605"/>
              <a:gd name="connsiteY56" fmla="*/ 1921901 h 2826776"/>
              <a:gd name="connsiteX57" fmla="*/ 4020293 w 4061605"/>
              <a:gd name="connsiteY57" fmla="*/ 1886976 h 2826776"/>
              <a:gd name="connsiteX58" fmla="*/ 3956793 w 4061605"/>
              <a:gd name="connsiteY58" fmla="*/ 1785376 h 2826776"/>
              <a:gd name="connsiteX59" fmla="*/ 3905993 w 4061605"/>
              <a:gd name="connsiteY59" fmla="*/ 1721876 h 2826776"/>
              <a:gd name="connsiteX60" fmla="*/ 3842493 w 4061605"/>
              <a:gd name="connsiteY60" fmla="*/ 1677426 h 2826776"/>
              <a:gd name="connsiteX61" fmla="*/ 3820268 w 4061605"/>
              <a:gd name="connsiteY61" fmla="*/ 1661551 h 2826776"/>
              <a:gd name="connsiteX62" fmla="*/ 3810743 w 4061605"/>
              <a:gd name="connsiteY62" fmla="*/ 1652026 h 2826776"/>
              <a:gd name="connsiteX63" fmla="*/ 3769468 w 4061605"/>
              <a:gd name="connsiteY63" fmla="*/ 1632976 h 2826776"/>
              <a:gd name="connsiteX64" fmla="*/ 3693268 w 4061605"/>
              <a:gd name="connsiteY64" fmla="*/ 1598051 h 2826776"/>
              <a:gd name="connsiteX65" fmla="*/ 3674218 w 4061605"/>
              <a:gd name="connsiteY65" fmla="*/ 1582176 h 2826776"/>
              <a:gd name="connsiteX66" fmla="*/ 3617068 w 4061605"/>
              <a:gd name="connsiteY66" fmla="*/ 1547251 h 2826776"/>
              <a:gd name="connsiteX67" fmla="*/ 3572618 w 4061605"/>
              <a:gd name="connsiteY67" fmla="*/ 1502801 h 2826776"/>
              <a:gd name="connsiteX68" fmla="*/ 3566268 w 4061605"/>
              <a:gd name="connsiteY68" fmla="*/ 1490101 h 2826776"/>
              <a:gd name="connsiteX69" fmla="*/ 3550393 w 4061605"/>
              <a:gd name="connsiteY69" fmla="*/ 1452001 h 2826776"/>
              <a:gd name="connsiteX70" fmla="*/ 3531343 w 4061605"/>
              <a:gd name="connsiteY70" fmla="*/ 1429776 h 2826776"/>
              <a:gd name="connsiteX71" fmla="*/ 3528168 w 4061605"/>
              <a:gd name="connsiteY71" fmla="*/ 1401201 h 2826776"/>
              <a:gd name="connsiteX72" fmla="*/ 3515468 w 4061605"/>
              <a:gd name="connsiteY72" fmla="*/ 1353576 h 2826776"/>
              <a:gd name="connsiteX73" fmla="*/ 3512293 w 4061605"/>
              <a:gd name="connsiteY73" fmla="*/ 905901 h 2826776"/>
              <a:gd name="connsiteX74" fmla="*/ 3499593 w 4061605"/>
              <a:gd name="connsiteY74" fmla="*/ 782076 h 2826776"/>
              <a:gd name="connsiteX75" fmla="*/ 3493243 w 4061605"/>
              <a:gd name="connsiteY75" fmla="*/ 753501 h 2826776"/>
              <a:gd name="connsiteX76" fmla="*/ 3486893 w 4061605"/>
              <a:gd name="connsiteY76" fmla="*/ 715401 h 2826776"/>
              <a:gd name="connsiteX77" fmla="*/ 3458318 w 4061605"/>
              <a:gd name="connsiteY77" fmla="*/ 655076 h 2826776"/>
              <a:gd name="connsiteX78" fmla="*/ 3432918 w 4061605"/>
              <a:gd name="connsiteY78" fmla="*/ 569351 h 2826776"/>
              <a:gd name="connsiteX79" fmla="*/ 3413868 w 4061605"/>
              <a:gd name="connsiteY79" fmla="*/ 540776 h 2826776"/>
              <a:gd name="connsiteX80" fmla="*/ 3397993 w 4061605"/>
              <a:gd name="connsiteY80" fmla="*/ 505851 h 2826776"/>
              <a:gd name="connsiteX81" fmla="*/ 3328143 w 4061605"/>
              <a:gd name="connsiteY81" fmla="*/ 426476 h 2826776"/>
              <a:gd name="connsiteX82" fmla="*/ 3236068 w 4061605"/>
              <a:gd name="connsiteY82" fmla="*/ 362976 h 2826776"/>
              <a:gd name="connsiteX83" fmla="*/ 3188443 w 4061605"/>
              <a:gd name="connsiteY83" fmla="*/ 324876 h 2826776"/>
              <a:gd name="connsiteX84" fmla="*/ 3134468 w 4061605"/>
              <a:gd name="connsiteY84" fmla="*/ 302651 h 2826776"/>
              <a:gd name="connsiteX85" fmla="*/ 3077318 w 4061605"/>
              <a:gd name="connsiteY85" fmla="*/ 274076 h 2826776"/>
              <a:gd name="connsiteX86" fmla="*/ 3007468 w 4061605"/>
              <a:gd name="connsiteY86" fmla="*/ 229626 h 2826776"/>
              <a:gd name="connsiteX87" fmla="*/ 2953493 w 4061605"/>
              <a:gd name="connsiteY87" fmla="*/ 207401 h 2826776"/>
              <a:gd name="connsiteX88" fmla="*/ 2896343 w 4061605"/>
              <a:gd name="connsiteY88" fmla="*/ 178826 h 2826776"/>
              <a:gd name="connsiteX89" fmla="*/ 2848718 w 4061605"/>
              <a:gd name="connsiteY89" fmla="*/ 159776 h 2826776"/>
              <a:gd name="connsiteX90" fmla="*/ 2712193 w 4061605"/>
              <a:gd name="connsiteY90" fmla="*/ 99451 h 2826776"/>
              <a:gd name="connsiteX91" fmla="*/ 2667743 w 4061605"/>
              <a:gd name="connsiteY91" fmla="*/ 93101 h 2826776"/>
              <a:gd name="connsiteX92" fmla="*/ 2601068 w 4061605"/>
              <a:gd name="connsiteY92" fmla="*/ 86751 h 2826776"/>
              <a:gd name="connsiteX93" fmla="*/ 2518518 w 4061605"/>
              <a:gd name="connsiteY93" fmla="*/ 74051 h 2826776"/>
              <a:gd name="connsiteX94" fmla="*/ 2270868 w 4061605"/>
              <a:gd name="connsiteY94" fmla="*/ 67701 h 2826776"/>
              <a:gd name="connsiteX95" fmla="*/ 2220068 w 4061605"/>
              <a:gd name="connsiteY95" fmla="*/ 61351 h 2826776"/>
              <a:gd name="connsiteX96" fmla="*/ 2089893 w 4061605"/>
              <a:gd name="connsiteY96" fmla="*/ 51826 h 2826776"/>
              <a:gd name="connsiteX97" fmla="*/ 1931143 w 4061605"/>
              <a:gd name="connsiteY97" fmla="*/ 39126 h 2826776"/>
              <a:gd name="connsiteX98" fmla="*/ 1440239 w 4061605"/>
              <a:gd name="connsiteY98" fmla="*/ 45476 h 2826776"/>
              <a:gd name="connsiteX0" fmla="*/ 1418432 w 4039798"/>
              <a:gd name="connsiteY0" fmla="*/ 45476 h 2826776"/>
              <a:gd name="connsiteX1" fmla="*/ 1004608 w 4039798"/>
              <a:gd name="connsiteY1" fmla="*/ 636710 h 2826776"/>
              <a:gd name="connsiteX2" fmla="*/ 39261 w 4039798"/>
              <a:gd name="connsiteY2" fmla="*/ 1382151 h 2826776"/>
              <a:gd name="connsiteX3" fmla="*/ 191661 w 4039798"/>
              <a:gd name="connsiteY3" fmla="*/ 1474226 h 2826776"/>
              <a:gd name="connsiteX4" fmla="*/ 229761 w 4039798"/>
              <a:gd name="connsiteY4" fmla="*/ 1477401 h 2826776"/>
              <a:gd name="connsiteX5" fmla="*/ 296436 w 4039798"/>
              <a:gd name="connsiteY5" fmla="*/ 1496451 h 2826776"/>
              <a:gd name="connsiteX6" fmla="*/ 502811 w 4039798"/>
              <a:gd name="connsiteY6" fmla="*/ 1547251 h 2826776"/>
              <a:gd name="connsiteX7" fmla="*/ 521861 w 4039798"/>
              <a:gd name="connsiteY7" fmla="*/ 1559951 h 2826776"/>
              <a:gd name="connsiteX8" fmla="*/ 531386 w 4039798"/>
              <a:gd name="connsiteY8" fmla="*/ 1569476 h 2826776"/>
              <a:gd name="connsiteX9" fmla="*/ 547261 w 4039798"/>
              <a:gd name="connsiteY9" fmla="*/ 1575826 h 2826776"/>
              <a:gd name="connsiteX10" fmla="*/ 575836 w 4039798"/>
              <a:gd name="connsiteY10" fmla="*/ 1591701 h 2826776"/>
              <a:gd name="connsiteX11" fmla="*/ 623461 w 4039798"/>
              <a:gd name="connsiteY11" fmla="*/ 1648851 h 2826776"/>
              <a:gd name="connsiteX12" fmla="*/ 613936 w 4039798"/>
              <a:gd name="connsiteY12" fmla="*/ 1950476 h 2826776"/>
              <a:gd name="connsiteX13" fmla="*/ 579011 w 4039798"/>
              <a:gd name="connsiteY13" fmla="*/ 1969526 h 2826776"/>
              <a:gd name="connsiteX14" fmla="*/ 499636 w 4039798"/>
              <a:gd name="connsiteY14" fmla="*/ 1991751 h 2826776"/>
              <a:gd name="connsiteX15" fmla="*/ 455186 w 4039798"/>
              <a:gd name="connsiteY15" fmla="*/ 2007626 h 2826776"/>
              <a:gd name="connsiteX16" fmla="*/ 413911 w 4039798"/>
              <a:gd name="connsiteY16" fmla="*/ 2020326 h 2826776"/>
              <a:gd name="connsiteX17" fmla="*/ 325011 w 4039798"/>
              <a:gd name="connsiteY17" fmla="*/ 2061601 h 2826776"/>
              <a:gd name="connsiteX18" fmla="*/ 290086 w 4039798"/>
              <a:gd name="connsiteY18" fmla="*/ 2077476 h 2826776"/>
              <a:gd name="connsiteX19" fmla="*/ 239286 w 4039798"/>
              <a:gd name="connsiteY19" fmla="*/ 2106051 h 2826776"/>
              <a:gd name="connsiteX20" fmla="*/ 182136 w 4039798"/>
              <a:gd name="connsiteY20" fmla="*/ 2153676 h 2826776"/>
              <a:gd name="connsiteX21" fmla="*/ 166261 w 4039798"/>
              <a:gd name="connsiteY21" fmla="*/ 2179076 h 2826776"/>
              <a:gd name="connsiteX22" fmla="*/ 137686 w 4039798"/>
              <a:gd name="connsiteY22" fmla="*/ 2214001 h 2826776"/>
              <a:gd name="connsiteX23" fmla="*/ 121811 w 4039798"/>
              <a:gd name="connsiteY23" fmla="*/ 2248926 h 2826776"/>
              <a:gd name="connsiteX24" fmla="*/ 96411 w 4039798"/>
              <a:gd name="connsiteY24" fmla="*/ 2341001 h 2826776"/>
              <a:gd name="connsiteX25" fmla="*/ 99586 w 4039798"/>
              <a:gd name="connsiteY25" fmla="*/ 2579126 h 2826776"/>
              <a:gd name="connsiteX26" fmla="*/ 109111 w 4039798"/>
              <a:gd name="connsiteY26" fmla="*/ 2607701 h 2826776"/>
              <a:gd name="connsiteX27" fmla="*/ 150386 w 4039798"/>
              <a:gd name="connsiteY27" fmla="*/ 2683901 h 2826776"/>
              <a:gd name="connsiteX28" fmla="*/ 175786 w 4039798"/>
              <a:gd name="connsiteY28" fmla="*/ 2718826 h 2826776"/>
              <a:gd name="connsiteX29" fmla="*/ 207536 w 4039798"/>
              <a:gd name="connsiteY29" fmla="*/ 2728351 h 2826776"/>
              <a:gd name="connsiteX30" fmla="*/ 261511 w 4039798"/>
              <a:gd name="connsiteY30" fmla="*/ 2760101 h 2826776"/>
              <a:gd name="connsiteX31" fmla="*/ 375811 w 4039798"/>
              <a:gd name="connsiteY31" fmla="*/ 2775976 h 2826776"/>
              <a:gd name="connsiteX32" fmla="*/ 572661 w 4039798"/>
              <a:gd name="connsiteY32" fmla="*/ 2807726 h 2826776"/>
              <a:gd name="connsiteX33" fmla="*/ 763161 w 4039798"/>
              <a:gd name="connsiteY33" fmla="*/ 2826776 h 2826776"/>
              <a:gd name="connsiteX34" fmla="*/ 1579136 w 4039798"/>
              <a:gd name="connsiteY34" fmla="*/ 2823601 h 2826776"/>
              <a:gd name="connsiteX35" fmla="*/ 1696611 w 4039798"/>
              <a:gd name="connsiteY35" fmla="*/ 2810901 h 2826776"/>
              <a:gd name="connsiteX36" fmla="*/ 2261761 w 4039798"/>
              <a:gd name="connsiteY36" fmla="*/ 2804551 h 2826776"/>
              <a:gd name="connsiteX37" fmla="*/ 2318911 w 4039798"/>
              <a:gd name="connsiteY37" fmla="*/ 2801376 h 2826776"/>
              <a:gd name="connsiteX38" fmla="*/ 2487186 w 4039798"/>
              <a:gd name="connsiteY38" fmla="*/ 2782326 h 2826776"/>
              <a:gd name="connsiteX39" fmla="*/ 2766586 w 4039798"/>
              <a:gd name="connsiteY39" fmla="*/ 2766451 h 2826776"/>
              <a:gd name="connsiteX40" fmla="*/ 2966611 w 4039798"/>
              <a:gd name="connsiteY40" fmla="*/ 2747401 h 2826776"/>
              <a:gd name="connsiteX41" fmla="*/ 3299986 w 4039798"/>
              <a:gd name="connsiteY41" fmla="*/ 2741051 h 2826776"/>
              <a:gd name="connsiteX42" fmla="*/ 3668286 w 4039798"/>
              <a:gd name="connsiteY42" fmla="*/ 2722001 h 2826776"/>
              <a:gd name="connsiteX43" fmla="*/ 3709561 w 4039798"/>
              <a:gd name="connsiteY43" fmla="*/ 2715651 h 2826776"/>
              <a:gd name="connsiteX44" fmla="*/ 3747661 w 4039798"/>
              <a:gd name="connsiteY44" fmla="*/ 2702951 h 2826776"/>
              <a:gd name="connsiteX45" fmla="*/ 3785761 w 4039798"/>
              <a:gd name="connsiteY45" fmla="*/ 2699776 h 2826776"/>
              <a:gd name="connsiteX46" fmla="*/ 3865136 w 4039798"/>
              <a:gd name="connsiteY46" fmla="*/ 2671201 h 2826776"/>
              <a:gd name="connsiteX47" fmla="*/ 3893711 w 4039798"/>
              <a:gd name="connsiteY47" fmla="*/ 2642626 h 2826776"/>
              <a:gd name="connsiteX48" fmla="*/ 3922286 w 4039798"/>
              <a:gd name="connsiteY48" fmla="*/ 2620401 h 2826776"/>
              <a:gd name="connsiteX49" fmla="*/ 3969911 w 4039798"/>
              <a:gd name="connsiteY49" fmla="*/ 2537851 h 2826776"/>
              <a:gd name="connsiteX50" fmla="*/ 3985786 w 4039798"/>
              <a:gd name="connsiteY50" fmla="*/ 2496576 h 2826776"/>
              <a:gd name="connsiteX51" fmla="*/ 3992136 w 4039798"/>
              <a:gd name="connsiteY51" fmla="*/ 2458476 h 2826776"/>
              <a:gd name="connsiteX52" fmla="*/ 4014361 w 4039798"/>
              <a:gd name="connsiteY52" fmla="*/ 2410851 h 2826776"/>
              <a:gd name="connsiteX53" fmla="*/ 4030236 w 4039798"/>
              <a:gd name="connsiteY53" fmla="*/ 2366401 h 2826776"/>
              <a:gd name="connsiteX54" fmla="*/ 4033411 w 4039798"/>
              <a:gd name="connsiteY54" fmla="*/ 1982226 h 2826776"/>
              <a:gd name="connsiteX55" fmla="*/ 4008011 w 4039798"/>
              <a:gd name="connsiteY55" fmla="*/ 1921901 h 2826776"/>
              <a:gd name="connsiteX56" fmla="*/ 3998486 w 4039798"/>
              <a:gd name="connsiteY56" fmla="*/ 1886976 h 2826776"/>
              <a:gd name="connsiteX57" fmla="*/ 3934986 w 4039798"/>
              <a:gd name="connsiteY57" fmla="*/ 1785376 h 2826776"/>
              <a:gd name="connsiteX58" fmla="*/ 3884186 w 4039798"/>
              <a:gd name="connsiteY58" fmla="*/ 1721876 h 2826776"/>
              <a:gd name="connsiteX59" fmla="*/ 3820686 w 4039798"/>
              <a:gd name="connsiteY59" fmla="*/ 1677426 h 2826776"/>
              <a:gd name="connsiteX60" fmla="*/ 3798461 w 4039798"/>
              <a:gd name="connsiteY60" fmla="*/ 1661551 h 2826776"/>
              <a:gd name="connsiteX61" fmla="*/ 3788936 w 4039798"/>
              <a:gd name="connsiteY61" fmla="*/ 1652026 h 2826776"/>
              <a:gd name="connsiteX62" fmla="*/ 3747661 w 4039798"/>
              <a:gd name="connsiteY62" fmla="*/ 1632976 h 2826776"/>
              <a:gd name="connsiteX63" fmla="*/ 3671461 w 4039798"/>
              <a:gd name="connsiteY63" fmla="*/ 1598051 h 2826776"/>
              <a:gd name="connsiteX64" fmla="*/ 3652411 w 4039798"/>
              <a:gd name="connsiteY64" fmla="*/ 1582176 h 2826776"/>
              <a:gd name="connsiteX65" fmla="*/ 3595261 w 4039798"/>
              <a:gd name="connsiteY65" fmla="*/ 1547251 h 2826776"/>
              <a:gd name="connsiteX66" fmla="*/ 3550811 w 4039798"/>
              <a:gd name="connsiteY66" fmla="*/ 1502801 h 2826776"/>
              <a:gd name="connsiteX67" fmla="*/ 3544461 w 4039798"/>
              <a:gd name="connsiteY67" fmla="*/ 1490101 h 2826776"/>
              <a:gd name="connsiteX68" fmla="*/ 3528586 w 4039798"/>
              <a:gd name="connsiteY68" fmla="*/ 1452001 h 2826776"/>
              <a:gd name="connsiteX69" fmla="*/ 3509536 w 4039798"/>
              <a:gd name="connsiteY69" fmla="*/ 1429776 h 2826776"/>
              <a:gd name="connsiteX70" fmla="*/ 3506361 w 4039798"/>
              <a:gd name="connsiteY70" fmla="*/ 1401201 h 2826776"/>
              <a:gd name="connsiteX71" fmla="*/ 3493661 w 4039798"/>
              <a:gd name="connsiteY71" fmla="*/ 1353576 h 2826776"/>
              <a:gd name="connsiteX72" fmla="*/ 3490486 w 4039798"/>
              <a:gd name="connsiteY72" fmla="*/ 905901 h 2826776"/>
              <a:gd name="connsiteX73" fmla="*/ 3477786 w 4039798"/>
              <a:gd name="connsiteY73" fmla="*/ 782076 h 2826776"/>
              <a:gd name="connsiteX74" fmla="*/ 3471436 w 4039798"/>
              <a:gd name="connsiteY74" fmla="*/ 753501 h 2826776"/>
              <a:gd name="connsiteX75" fmla="*/ 3465086 w 4039798"/>
              <a:gd name="connsiteY75" fmla="*/ 715401 h 2826776"/>
              <a:gd name="connsiteX76" fmla="*/ 3436511 w 4039798"/>
              <a:gd name="connsiteY76" fmla="*/ 655076 h 2826776"/>
              <a:gd name="connsiteX77" fmla="*/ 3411111 w 4039798"/>
              <a:gd name="connsiteY77" fmla="*/ 569351 h 2826776"/>
              <a:gd name="connsiteX78" fmla="*/ 3392061 w 4039798"/>
              <a:gd name="connsiteY78" fmla="*/ 540776 h 2826776"/>
              <a:gd name="connsiteX79" fmla="*/ 3376186 w 4039798"/>
              <a:gd name="connsiteY79" fmla="*/ 505851 h 2826776"/>
              <a:gd name="connsiteX80" fmla="*/ 3306336 w 4039798"/>
              <a:gd name="connsiteY80" fmla="*/ 426476 h 2826776"/>
              <a:gd name="connsiteX81" fmla="*/ 3214261 w 4039798"/>
              <a:gd name="connsiteY81" fmla="*/ 362976 h 2826776"/>
              <a:gd name="connsiteX82" fmla="*/ 3166636 w 4039798"/>
              <a:gd name="connsiteY82" fmla="*/ 324876 h 2826776"/>
              <a:gd name="connsiteX83" fmla="*/ 3112661 w 4039798"/>
              <a:gd name="connsiteY83" fmla="*/ 302651 h 2826776"/>
              <a:gd name="connsiteX84" fmla="*/ 3055511 w 4039798"/>
              <a:gd name="connsiteY84" fmla="*/ 274076 h 2826776"/>
              <a:gd name="connsiteX85" fmla="*/ 2985661 w 4039798"/>
              <a:gd name="connsiteY85" fmla="*/ 229626 h 2826776"/>
              <a:gd name="connsiteX86" fmla="*/ 2931686 w 4039798"/>
              <a:gd name="connsiteY86" fmla="*/ 207401 h 2826776"/>
              <a:gd name="connsiteX87" fmla="*/ 2874536 w 4039798"/>
              <a:gd name="connsiteY87" fmla="*/ 178826 h 2826776"/>
              <a:gd name="connsiteX88" fmla="*/ 2826911 w 4039798"/>
              <a:gd name="connsiteY88" fmla="*/ 159776 h 2826776"/>
              <a:gd name="connsiteX89" fmla="*/ 2690386 w 4039798"/>
              <a:gd name="connsiteY89" fmla="*/ 99451 h 2826776"/>
              <a:gd name="connsiteX90" fmla="*/ 2645936 w 4039798"/>
              <a:gd name="connsiteY90" fmla="*/ 93101 h 2826776"/>
              <a:gd name="connsiteX91" fmla="*/ 2579261 w 4039798"/>
              <a:gd name="connsiteY91" fmla="*/ 86751 h 2826776"/>
              <a:gd name="connsiteX92" fmla="*/ 2496711 w 4039798"/>
              <a:gd name="connsiteY92" fmla="*/ 74051 h 2826776"/>
              <a:gd name="connsiteX93" fmla="*/ 2249061 w 4039798"/>
              <a:gd name="connsiteY93" fmla="*/ 67701 h 2826776"/>
              <a:gd name="connsiteX94" fmla="*/ 2198261 w 4039798"/>
              <a:gd name="connsiteY94" fmla="*/ 61351 h 2826776"/>
              <a:gd name="connsiteX95" fmla="*/ 2068086 w 4039798"/>
              <a:gd name="connsiteY95" fmla="*/ 51826 h 2826776"/>
              <a:gd name="connsiteX96" fmla="*/ 1909336 w 4039798"/>
              <a:gd name="connsiteY96" fmla="*/ 39126 h 2826776"/>
              <a:gd name="connsiteX97" fmla="*/ 1418432 w 4039798"/>
              <a:gd name="connsiteY97" fmla="*/ 45476 h 2826776"/>
              <a:gd name="connsiteX0" fmla="*/ 1413220 w 4034586"/>
              <a:gd name="connsiteY0" fmla="*/ 45476 h 2826776"/>
              <a:gd name="connsiteX1" fmla="*/ 999396 w 4034586"/>
              <a:gd name="connsiteY1" fmla="*/ 636710 h 2826776"/>
              <a:gd name="connsiteX2" fmla="*/ 34049 w 4034586"/>
              <a:gd name="connsiteY2" fmla="*/ 1382151 h 2826776"/>
              <a:gd name="connsiteX3" fmla="*/ 224549 w 4034586"/>
              <a:gd name="connsiteY3" fmla="*/ 1477401 h 2826776"/>
              <a:gd name="connsiteX4" fmla="*/ 291224 w 4034586"/>
              <a:gd name="connsiteY4" fmla="*/ 1496451 h 2826776"/>
              <a:gd name="connsiteX5" fmla="*/ 497599 w 4034586"/>
              <a:gd name="connsiteY5" fmla="*/ 1547251 h 2826776"/>
              <a:gd name="connsiteX6" fmla="*/ 516649 w 4034586"/>
              <a:gd name="connsiteY6" fmla="*/ 1559951 h 2826776"/>
              <a:gd name="connsiteX7" fmla="*/ 526174 w 4034586"/>
              <a:gd name="connsiteY7" fmla="*/ 1569476 h 2826776"/>
              <a:gd name="connsiteX8" fmla="*/ 542049 w 4034586"/>
              <a:gd name="connsiteY8" fmla="*/ 1575826 h 2826776"/>
              <a:gd name="connsiteX9" fmla="*/ 570624 w 4034586"/>
              <a:gd name="connsiteY9" fmla="*/ 1591701 h 2826776"/>
              <a:gd name="connsiteX10" fmla="*/ 618249 w 4034586"/>
              <a:gd name="connsiteY10" fmla="*/ 1648851 h 2826776"/>
              <a:gd name="connsiteX11" fmla="*/ 608724 w 4034586"/>
              <a:gd name="connsiteY11" fmla="*/ 1950476 h 2826776"/>
              <a:gd name="connsiteX12" fmla="*/ 573799 w 4034586"/>
              <a:gd name="connsiteY12" fmla="*/ 1969526 h 2826776"/>
              <a:gd name="connsiteX13" fmla="*/ 494424 w 4034586"/>
              <a:gd name="connsiteY13" fmla="*/ 1991751 h 2826776"/>
              <a:gd name="connsiteX14" fmla="*/ 449974 w 4034586"/>
              <a:gd name="connsiteY14" fmla="*/ 2007626 h 2826776"/>
              <a:gd name="connsiteX15" fmla="*/ 408699 w 4034586"/>
              <a:gd name="connsiteY15" fmla="*/ 2020326 h 2826776"/>
              <a:gd name="connsiteX16" fmla="*/ 319799 w 4034586"/>
              <a:gd name="connsiteY16" fmla="*/ 2061601 h 2826776"/>
              <a:gd name="connsiteX17" fmla="*/ 284874 w 4034586"/>
              <a:gd name="connsiteY17" fmla="*/ 2077476 h 2826776"/>
              <a:gd name="connsiteX18" fmla="*/ 234074 w 4034586"/>
              <a:gd name="connsiteY18" fmla="*/ 2106051 h 2826776"/>
              <a:gd name="connsiteX19" fmla="*/ 176924 w 4034586"/>
              <a:gd name="connsiteY19" fmla="*/ 2153676 h 2826776"/>
              <a:gd name="connsiteX20" fmla="*/ 161049 w 4034586"/>
              <a:gd name="connsiteY20" fmla="*/ 2179076 h 2826776"/>
              <a:gd name="connsiteX21" fmla="*/ 132474 w 4034586"/>
              <a:gd name="connsiteY21" fmla="*/ 2214001 h 2826776"/>
              <a:gd name="connsiteX22" fmla="*/ 116599 w 4034586"/>
              <a:gd name="connsiteY22" fmla="*/ 2248926 h 2826776"/>
              <a:gd name="connsiteX23" fmla="*/ 91199 w 4034586"/>
              <a:gd name="connsiteY23" fmla="*/ 2341001 h 2826776"/>
              <a:gd name="connsiteX24" fmla="*/ 94374 w 4034586"/>
              <a:gd name="connsiteY24" fmla="*/ 2579126 h 2826776"/>
              <a:gd name="connsiteX25" fmla="*/ 103899 w 4034586"/>
              <a:gd name="connsiteY25" fmla="*/ 2607701 h 2826776"/>
              <a:gd name="connsiteX26" fmla="*/ 145174 w 4034586"/>
              <a:gd name="connsiteY26" fmla="*/ 2683901 h 2826776"/>
              <a:gd name="connsiteX27" fmla="*/ 170574 w 4034586"/>
              <a:gd name="connsiteY27" fmla="*/ 2718826 h 2826776"/>
              <a:gd name="connsiteX28" fmla="*/ 202324 w 4034586"/>
              <a:gd name="connsiteY28" fmla="*/ 2728351 h 2826776"/>
              <a:gd name="connsiteX29" fmla="*/ 256299 w 4034586"/>
              <a:gd name="connsiteY29" fmla="*/ 2760101 h 2826776"/>
              <a:gd name="connsiteX30" fmla="*/ 370599 w 4034586"/>
              <a:gd name="connsiteY30" fmla="*/ 2775976 h 2826776"/>
              <a:gd name="connsiteX31" fmla="*/ 567449 w 4034586"/>
              <a:gd name="connsiteY31" fmla="*/ 2807726 h 2826776"/>
              <a:gd name="connsiteX32" fmla="*/ 757949 w 4034586"/>
              <a:gd name="connsiteY32" fmla="*/ 2826776 h 2826776"/>
              <a:gd name="connsiteX33" fmla="*/ 1573924 w 4034586"/>
              <a:gd name="connsiteY33" fmla="*/ 2823601 h 2826776"/>
              <a:gd name="connsiteX34" fmla="*/ 1691399 w 4034586"/>
              <a:gd name="connsiteY34" fmla="*/ 2810901 h 2826776"/>
              <a:gd name="connsiteX35" fmla="*/ 2256549 w 4034586"/>
              <a:gd name="connsiteY35" fmla="*/ 2804551 h 2826776"/>
              <a:gd name="connsiteX36" fmla="*/ 2313699 w 4034586"/>
              <a:gd name="connsiteY36" fmla="*/ 2801376 h 2826776"/>
              <a:gd name="connsiteX37" fmla="*/ 2481974 w 4034586"/>
              <a:gd name="connsiteY37" fmla="*/ 2782326 h 2826776"/>
              <a:gd name="connsiteX38" fmla="*/ 2761374 w 4034586"/>
              <a:gd name="connsiteY38" fmla="*/ 2766451 h 2826776"/>
              <a:gd name="connsiteX39" fmla="*/ 2961399 w 4034586"/>
              <a:gd name="connsiteY39" fmla="*/ 2747401 h 2826776"/>
              <a:gd name="connsiteX40" fmla="*/ 3294774 w 4034586"/>
              <a:gd name="connsiteY40" fmla="*/ 2741051 h 2826776"/>
              <a:gd name="connsiteX41" fmla="*/ 3663074 w 4034586"/>
              <a:gd name="connsiteY41" fmla="*/ 2722001 h 2826776"/>
              <a:gd name="connsiteX42" fmla="*/ 3704349 w 4034586"/>
              <a:gd name="connsiteY42" fmla="*/ 2715651 h 2826776"/>
              <a:gd name="connsiteX43" fmla="*/ 3742449 w 4034586"/>
              <a:gd name="connsiteY43" fmla="*/ 2702951 h 2826776"/>
              <a:gd name="connsiteX44" fmla="*/ 3780549 w 4034586"/>
              <a:gd name="connsiteY44" fmla="*/ 2699776 h 2826776"/>
              <a:gd name="connsiteX45" fmla="*/ 3859924 w 4034586"/>
              <a:gd name="connsiteY45" fmla="*/ 2671201 h 2826776"/>
              <a:gd name="connsiteX46" fmla="*/ 3888499 w 4034586"/>
              <a:gd name="connsiteY46" fmla="*/ 2642626 h 2826776"/>
              <a:gd name="connsiteX47" fmla="*/ 3917074 w 4034586"/>
              <a:gd name="connsiteY47" fmla="*/ 2620401 h 2826776"/>
              <a:gd name="connsiteX48" fmla="*/ 3964699 w 4034586"/>
              <a:gd name="connsiteY48" fmla="*/ 2537851 h 2826776"/>
              <a:gd name="connsiteX49" fmla="*/ 3980574 w 4034586"/>
              <a:gd name="connsiteY49" fmla="*/ 2496576 h 2826776"/>
              <a:gd name="connsiteX50" fmla="*/ 3986924 w 4034586"/>
              <a:gd name="connsiteY50" fmla="*/ 2458476 h 2826776"/>
              <a:gd name="connsiteX51" fmla="*/ 4009149 w 4034586"/>
              <a:gd name="connsiteY51" fmla="*/ 2410851 h 2826776"/>
              <a:gd name="connsiteX52" fmla="*/ 4025024 w 4034586"/>
              <a:gd name="connsiteY52" fmla="*/ 2366401 h 2826776"/>
              <a:gd name="connsiteX53" fmla="*/ 4028199 w 4034586"/>
              <a:gd name="connsiteY53" fmla="*/ 1982226 h 2826776"/>
              <a:gd name="connsiteX54" fmla="*/ 4002799 w 4034586"/>
              <a:gd name="connsiteY54" fmla="*/ 1921901 h 2826776"/>
              <a:gd name="connsiteX55" fmla="*/ 3993274 w 4034586"/>
              <a:gd name="connsiteY55" fmla="*/ 1886976 h 2826776"/>
              <a:gd name="connsiteX56" fmla="*/ 3929774 w 4034586"/>
              <a:gd name="connsiteY56" fmla="*/ 1785376 h 2826776"/>
              <a:gd name="connsiteX57" fmla="*/ 3878974 w 4034586"/>
              <a:gd name="connsiteY57" fmla="*/ 1721876 h 2826776"/>
              <a:gd name="connsiteX58" fmla="*/ 3815474 w 4034586"/>
              <a:gd name="connsiteY58" fmla="*/ 1677426 h 2826776"/>
              <a:gd name="connsiteX59" fmla="*/ 3793249 w 4034586"/>
              <a:gd name="connsiteY59" fmla="*/ 1661551 h 2826776"/>
              <a:gd name="connsiteX60" fmla="*/ 3783724 w 4034586"/>
              <a:gd name="connsiteY60" fmla="*/ 1652026 h 2826776"/>
              <a:gd name="connsiteX61" fmla="*/ 3742449 w 4034586"/>
              <a:gd name="connsiteY61" fmla="*/ 1632976 h 2826776"/>
              <a:gd name="connsiteX62" fmla="*/ 3666249 w 4034586"/>
              <a:gd name="connsiteY62" fmla="*/ 1598051 h 2826776"/>
              <a:gd name="connsiteX63" fmla="*/ 3647199 w 4034586"/>
              <a:gd name="connsiteY63" fmla="*/ 1582176 h 2826776"/>
              <a:gd name="connsiteX64" fmla="*/ 3590049 w 4034586"/>
              <a:gd name="connsiteY64" fmla="*/ 1547251 h 2826776"/>
              <a:gd name="connsiteX65" fmla="*/ 3545599 w 4034586"/>
              <a:gd name="connsiteY65" fmla="*/ 1502801 h 2826776"/>
              <a:gd name="connsiteX66" fmla="*/ 3539249 w 4034586"/>
              <a:gd name="connsiteY66" fmla="*/ 1490101 h 2826776"/>
              <a:gd name="connsiteX67" fmla="*/ 3523374 w 4034586"/>
              <a:gd name="connsiteY67" fmla="*/ 1452001 h 2826776"/>
              <a:gd name="connsiteX68" fmla="*/ 3504324 w 4034586"/>
              <a:gd name="connsiteY68" fmla="*/ 1429776 h 2826776"/>
              <a:gd name="connsiteX69" fmla="*/ 3501149 w 4034586"/>
              <a:gd name="connsiteY69" fmla="*/ 1401201 h 2826776"/>
              <a:gd name="connsiteX70" fmla="*/ 3488449 w 4034586"/>
              <a:gd name="connsiteY70" fmla="*/ 1353576 h 2826776"/>
              <a:gd name="connsiteX71" fmla="*/ 3485274 w 4034586"/>
              <a:gd name="connsiteY71" fmla="*/ 905901 h 2826776"/>
              <a:gd name="connsiteX72" fmla="*/ 3472574 w 4034586"/>
              <a:gd name="connsiteY72" fmla="*/ 782076 h 2826776"/>
              <a:gd name="connsiteX73" fmla="*/ 3466224 w 4034586"/>
              <a:gd name="connsiteY73" fmla="*/ 753501 h 2826776"/>
              <a:gd name="connsiteX74" fmla="*/ 3459874 w 4034586"/>
              <a:gd name="connsiteY74" fmla="*/ 715401 h 2826776"/>
              <a:gd name="connsiteX75" fmla="*/ 3431299 w 4034586"/>
              <a:gd name="connsiteY75" fmla="*/ 655076 h 2826776"/>
              <a:gd name="connsiteX76" fmla="*/ 3405899 w 4034586"/>
              <a:gd name="connsiteY76" fmla="*/ 569351 h 2826776"/>
              <a:gd name="connsiteX77" fmla="*/ 3386849 w 4034586"/>
              <a:gd name="connsiteY77" fmla="*/ 540776 h 2826776"/>
              <a:gd name="connsiteX78" fmla="*/ 3370974 w 4034586"/>
              <a:gd name="connsiteY78" fmla="*/ 505851 h 2826776"/>
              <a:gd name="connsiteX79" fmla="*/ 3301124 w 4034586"/>
              <a:gd name="connsiteY79" fmla="*/ 426476 h 2826776"/>
              <a:gd name="connsiteX80" fmla="*/ 3209049 w 4034586"/>
              <a:gd name="connsiteY80" fmla="*/ 362976 h 2826776"/>
              <a:gd name="connsiteX81" fmla="*/ 3161424 w 4034586"/>
              <a:gd name="connsiteY81" fmla="*/ 324876 h 2826776"/>
              <a:gd name="connsiteX82" fmla="*/ 3107449 w 4034586"/>
              <a:gd name="connsiteY82" fmla="*/ 302651 h 2826776"/>
              <a:gd name="connsiteX83" fmla="*/ 3050299 w 4034586"/>
              <a:gd name="connsiteY83" fmla="*/ 274076 h 2826776"/>
              <a:gd name="connsiteX84" fmla="*/ 2980449 w 4034586"/>
              <a:gd name="connsiteY84" fmla="*/ 229626 h 2826776"/>
              <a:gd name="connsiteX85" fmla="*/ 2926474 w 4034586"/>
              <a:gd name="connsiteY85" fmla="*/ 207401 h 2826776"/>
              <a:gd name="connsiteX86" fmla="*/ 2869324 w 4034586"/>
              <a:gd name="connsiteY86" fmla="*/ 178826 h 2826776"/>
              <a:gd name="connsiteX87" fmla="*/ 2821699 w 4034586"/>
              <a:gd name="connsiteY87" fmla="*/ 159776 h 2826776"/>
              <a:gd name="connsiteX88" fmla="*/ 2685174 w 4034586"/>
              <a:gd name="connsiteY88" fmla="*/ 99451 h 2826776"/>
              <a:gd name="connsiteX89" fmla="*/ 2640724 w 4034586"/>
              <a:gd name="connsiteY89" fmla="*/ 93101 h 2826776"/>
              <a:gd name="connsiteX90" fmla="*/ 2574049 w 4034586"/>
              <a:gd name="connsiteY90" fmla="*/ 86751 h 2826776"/>
              <a:gd name="connsiteX91" fmla="*/ 2491499 w 4034586"/>
              <a:gd name="connsiteY91" fmla="*/ 74051 h 2826776"/>
              <a:gd name="connsiteX92" fmla="*/ 2243849 w 4034586"/>
              <a:gd name="connsiteY92" fmla="*/ 67701 h 2826776"/>
              <a:gd name="connsiteX93" fmla="*/ 2193049 w 4034586"/>
              <a:gd name="connsiteY93" fmla="*/ 61351 h 2826776"/>
              <a:gd name="connsiteX94" fmla="*/ 2062874 w 4034586"/>
              <a:gd name="connsiteY94" fmla="*/ 51826 h 2826776"/>
              <a:gd name="connsiteX95" fmla="*/ 1904124 w 4034586"/>
              <a:gd name="connsiteY95" fmla="*/ 39126 h 2826776"/>
              <a:gd name="connsiteX96" fmla="*/ 1413220 w 4034586"/>
              <a:gd name="connsiteY96" fmla="*/ 45476 h 2826776"/>
              <a:gd name="connsiteX0" fmla="*/ 1413220 w 4034586"/>
              <a:gd name="connsiteY0" fmla="*/ 45476 h 2826776"/>
              <a:gd name="connsiteX1" fmla="*/ 999396 w 4034586"/>
              <a:gd name="connsiteY1" fmla="*/ 636710 h 2826776"/>
              <a:gd name="connsiteX2" fmla="*/ 34049 w 4034586"/>
              <a:gd name="connsiteY2" fmla="*/ 1382151 h 2826776"/>
              <a:gd name="connsiteX3" fmla="*/ 224549 w 4034586"/>
              <a:gd name="connsiteY3" fmla="*/ 1477401 h 2826776"/>
              <a:gd name="connsiteX4" fmla="*/ 497599 w 4034586"/>
              <a:gd name="connsiteY4" fmla="*/ 1547251 h 2826776"/>
              <a:gd name="connsiteX5" fmla="*/ 516649 w 4034586"/>
              <a:gd name="connsiteY5" fmla="*/ 1559951 h 2826776"/>
              <a:gd name="connsiteX6" fmla="*/ 526174 w 4034586"/>
              <a:gd name="connsiteY6" fmla="*/ 1569476 h 2826776"/>
              <a:gd name="connsiteX7" fmla="*/ 542049 w 4034586"/>
              <a:gd name="connsiteY7" fmla="*/ 1575826 h 2826776"/>
              <a:gd name="connsiteX8" fmla="*/ 570624 w 4034586"/>
              <a:gd name="connsiteY8" fmla="*/ 1591701 h 2826776"/>
              <a:gd name="connsiteX9" fmla="*/ 618249 w 4034586"/>
              <a:gd name="connsiteY9" fmla="*/ 1648851 h 2826776"/>
              <a:gd name="connsiteX10" fmla="*/ 608724 w 4034586"/>
              <a:gd name="connsiteY10" fmla="*/ 1950476 h 2826776"/>
              <a:gd name="connsiteX11" fmla="*/ 573799 w 4034586"/>
              <a:gd name="connsiteY11" fmla="*/ 1969526 h 2826776"/>
              <a:gd name="connsiteX12" fmla="*/ 494424 w 4034586"/>
              <a:gd name="connsiteY12" fmla="*/ 1991751 h 2826776"/>
              <a:gd name="connsiteX13" fmla="*/ 449974 w 4034586"/>
              <a:gd name="connsiteY13" fmla="*/ 2007626 h 2826776"/>
              <a:gd name="connsiteX14" fmla="*/ 408699 w 4034586"/>
              <a:gd name="connsiteY14" fmla="*/ 2020326 h 2826776"/>
              <a:gd name="connsiteX15" fmla="*/ 319799 w 4034586"/>
              <a:gd name="connsiteY15" fmla="*/ 2061601 h 2826776"/>
              <a:gd name="connsiteX16" fmla="*/ 284874 w 4034586"/>
              <a:gd name="connsiteY16" fmla="*/ 2077476 h 2826776"/>
              <a:gd name="connsiteX17" fmla="*/ 234074 w 4034586"/>
              <a:gd name="connsiteY17" fmla="*/ 2106051 h 2826776"/>
              <a:gd name="connsiteX18" fmla="*/ 176924 w 4034586"/>
              <a:gd name="connsiteY18" fmla="*/ 2153676 h 2826776"/>
              <a:gd name="connsiteX19" fmla="*/ 161049 w 4034586"/>
              <a:gd name="connsiteY19" fmla="*/ 2179076 h 2826776"/>
              <a:gd name="connsiteX20" fmla="*/ 132474 w 4034586"/>
              <a:gd name="connsiteY20" fmla="*/ 2214001 h 2826776"/>
              <a:gd name="connsiteX21" fmla="*/ 116599 w 4034586"/>
              <a:gd name="connsiteY21" fmla="*/ 2248926 h 2826776"/>
              <a:gd name="connsiteX22" fmla="*/ 91199 w 4034586"/>
              <a:gd name="connsiteY22" fmla="*/ 2341001 h 2826776"/>
              <a:gd name="connsiteX23" fmla="*/ 94374 w 4034586"/>
              <a:gd name="connsiteY23" fmla="*/ 2579126 h 2826776"/>
              <a:gd name="connsiteX24" fmla="*/ 103899 w 4034586"/>
              <a:gd name="connsiteY24" fmla="*/ 2607701 h 2826776"/>
              <a:gd name="connsiteX25" fmla="*/ 145174 w 4034586"/>
              <a:gd name="connsiteY25" fmla="*/ 2683901 h 2826776"/>
              <a:gd name="connsiteX26" fmla="*/ 170574 w 4034586"/>
              <a:gd name="connsiteY26" fmla="*/ 2718826 h 2826776"/>
              <a:gd name="connsiteX27" fmla="*/ 202324 w 4034586"/>
              <a:gd name="connsiteY27" fmla="*/ 2728351 h 2826776"/>
              <a:gd name="connsiteX28" fmla="*/ 256299 w 4034586"/>
              <a:gd name="connsiteY28" fmla="*/ 2760101 h 2826776"/>
              <a:gd name="connsiteX29" fmla="*/ 370599 w 4034586"/>
              <a:gd name="connsiteY29" fmla="*/ 2775976 h 2826776"/>
              <a:gd name="connsiteX30" fmla="*/ 567449 w 4034586"/>
              <a:gd name="connsiteY30" fmla="*/ 2807726 h 2826776"/>
              <a:gd name="connsiteX31" fmla="*/ 757949 w 4034586"/>
              <a:gd name="connsiteY31" fmla="*/ 2826776 h 2826776"/>
              <a:gd name="connsiteX32" fmla="*/ 1573924 w 4034586"/>
              <a:gd name="connsiteY32" fmla="*/ 2823601 h 2826776"/>
              <a:gd name="connsiteX33" fmla="*/ 1691399 w 4034586"/>
              <a:gd name="connsiteY33" fmla="*/ 2810901 h 2826776"/>
              <a:gd name="connsiteX34" fmla="*/ 2256549 w 4034586"/>
              <a:gd name="connsiteY34" fmla="*/ 2804551 h 2826776"/>
              <a:gd name="connsiteX35" fmla="*/ 2313699 w 4034586"/>
              <a:gd name="connsiteY35" fmla="*/ 2801376 h 2826776"/>
              <a:gd name="connsiteX36" fmla="*/ 2481974 w 4034586"/>
              <a:gd name="connsiteY36" fmla="*/ 2782326 h 2826776"/>
              <a:gd name="connsiteX37" fmla="*/ 2761374 w 4034586"/>
              <a:gd name="connsiteY37" fmla="*/ 2766451 h 2826776"/>
              <a:gd name="connsiteX38" fmla="*/ 2961399 w 4034586"/>
              <a:gd name="connsiteY38" fmla="*/ 2747401 h 2826776"/>
              <a:gd name="connsiteX39" fmla="*/ 3294774 w 4034586"/>
              <a:gd name="connsiteY39" fmla="*/ 2741051 h 2826776"/>
              <a:gd name="connsiteX40" fmla="*/ 3663074 w 4034586"/>
              <a:gd name="connsiteY40" fmla="*/ 2722001 h 2826776"/>
              <a:gd name="connsiteX41" fmla="*/ 3704349 w 4034586"/>
              <a:gd name="connsiteY41" fmla="*/ 2715651 h 2826776"/>
              <a:gd name="connsiteX42" fmla="*/ 3742449 w 4034586"/>
              <a:gd name="connsiteY42" fmla="*/ 2702951 h 2826776"/>
              <a:gd name="connsiteX43" fmla="*/ 3780549 w 4034586"/>
              <a:gd name="connsiteY43" fmla="*/ 2699776 h 2826776"/>
              <a:gd name="connsiteX44" fmla="*/ 3859924 w 4034586"/>
              <a:gd name="connsiteY44" fmla="*/ 2671201 h 2826776"/>
              <a:gd name="connsiteX45" fmla="*/ 3888499 w 4034586"/>
              <a:gd name="connsiteY45" fmla="*/ 2642626 h 2826776"/>
              <a:gd name="connsiteX46" fmla="*/ 3917074 w 4034586"/>
              <a:gd name="connsiteY46" fmla="*/ 2620401 h 2826776"/>
              <a:gd name="connsiteX47" fmla="*/ 3964699 w 4034586"/>
              <a:gd name="connsiteY47" fmla="*/ 2537851 h 2826776"/>
              <a:gd name="connsiteX48" fmla="*/ 3980574 w 4034586"/>
              <a:gd name="connsiteY48" fmla="*/ 2496576 h 2826776"/>
              <a:gd name="connsiteX49" fmla="*/ 3986924 w 4034586"/>
              <a:gd name="connsiteY49" fmla="*/ 2458476 h 2826776"/>
              <a:gd name="connsiteX50" fmla="*/ 4009149 w 4034586"/>
              <a:gd name="connsiteY50" fmla="*/ 2410851 h 2826776"/>
              <a:gd name="connsiteX51" fmla="*/ 4025024 w 4034586"/>
              <a:gd name="connsiteY51" fmla="*/ 2366401 h 2826776"/>
              <a:gd name="connsiteX52" fmla="*/ 4028199 w 4034586"/>
              <a:gd name="connsiteY52" fmla="*/ 1982226 h 2826776"/>
              <a:gd name="connsiteX53" fmla="*/ 4002799 w 4034586"/>
              <a:gd name="connsiteY53" fmla="*/ 1921901 h 2826776"/>
              <a:gd name="connsiteX54" fmla="*/ 3993274 w 4034586"/>
              <a:gd name="connsiteY54" fmla="*/ 1886976 h 2826776"/>
              <a:gd name="connsiteX55" fmla="*/ 3929774 w 4034586"/>
              <a:gd name="connsiteY55" fmla="*/ 1785376 h 2826776"/>
              <a:gd name="connsiteX56" fmla="*/ 3878974 w 4034586"/>
              <a:gd name="connsiteY56" fmla="*/ 1721876 h 2826776"/>
              <a:gd name="connsiteX57" fmla="*/ 3815474 w 4034586"/>
              <a:gd name="connsiteY57" fmla="*/ 1677426 h 2826776"/>
              <a:gd name="connsiteX58" fmla="*/ 3793249 w 4034586"/>
              <a:gd name="connsiteY58" fmla="*/ 1661551 h 2826776"/>
              <a:gd name="connsiteX59" fmla="*/ 3783724 w 4034586"/>
              <a:gd name="connsiteY59" fmla="*/ 1652026 h 2826776"/>
              <a:gd name="connsiteX60" fmla="*/ 3742449 w 4034586"/>
              <a:gd name="connsiteY60" fmla="*/ 1632976 h 2826776"/>
              <a:gd name="connsiteX61" fmla="*/ 3666249 w 4034586"/>
              <a:gd name="connsiteY61" fmla="*/ 1598051 h 2826776"/>
              <a:gd name="connsiteX62" fmla="*/ 3647199 w 4034586"/>
              <a:gd name="connsiteY62" fmla="*/ 1582176 h 2826776"/>
              <a:gd name="connsiteX63" fmla="*/ 3590049 w 4034586"/>
              <a:gd name="connsiteY63" fmla="*/ 1547251 h 2826776"/>
              <a:gd name="connsiteX64" fmla="*/ 3545599 w 4034586"/>
              <a:gd name="connsiteY64" fmla="*/ 1502801 h 2826776"/>
              <a:gd name="connsiteX65" fmla="*/ 3539249 w 4034586"/>
              <a:gd name="connsiteY65" fmla="*/ 1490101 h 2826776"/>
              <a:gd name="connsiteX66" fmla="*/ 3523374 w 4034586"/>
              <a:gd name="connsiteY66" fmla="*/ 1452001 h 2826776"/>
              <a:gd name="connsiteX67" fmla="*/ 3504324 w 4034586"/>
              <a:gd name="connsiteY67" fmla="*/ 1429776 h 2826776"/>
              <a:gd name="connsiteX68" fmla="*/ 3501149 w 4034586"/>
              <a:gd name="connsiteY68" fmla="*/ 1401201 h 2826776"/>
              <a:gd name="connsiteX69" fmla="*/ 3488449 w 4034586"/>
              <a:gd name="connsiteY69" fmla="*/ 1353576 h 2826776"/>
              <a:gd name="connsiteX70" fmla="*/ 3485274 w 4034586"/>
              <a:gd name="connsiteY70" fmla="*/ 905901 h 2826776"/>
              <a:gd name="connsiteX71" fmla="*/ 3472574 w 4034586"/>
              <a:gd name="connsiteY71" fmla="*/ 782076 h 2826776"/>
              <a:gd name="connsiteX72" fmla="*/ 3466224 w 4034586"/>
              <a:gd name="connsiteY72" fmla="*/ 753501 h 2826776"/>
              <a:gd name="connsiteX73" fmla="*/ 3459874 w 4034586"/>
              <a:gd name="connsiteY73" fmla="*/ 715401 h 2826776"/>
              <a:gd name="connsiteX74" fmla="*/ 3431299 w 4034586"/>
              <a:gd name="connsiteY74" fmla="*/ 655076 h 2826776"/>
              <a:gd name="connsiteX75" fmla="*/ 3405899 w 4034586"/>
              <a:gd name="connsiteY75" fmla="*/ 569351 h 2826776"/>
              <a:gd name="connsiteX76" fmla="*/ 3386849 w 4034586"/>
              <a:gd name="connsiteY76" fmla="*/ 540776 h 2826776"/>
              <a:gd name="connsiteX77" fmla="*/ 3370974 w 4034586"/>
              <a:gd name="connsiteY77" fmla="*/ 505851 h 2826776"/>
              <a:gd name="connsiteX78" fmla="*/ 3301124 w 4034586"/>
              <a:gd name="connsiteY78" fmla="*/ 426476 h 2826776"/>
              <a:gd name="connsiteX79" fmla="*/ 3209049 w 4034586"/>
              <a:gd name="connsiteY79" fmla="*/ 362976 h 2826776"/>
              <a:gd name="connsiteX80" fmla="*/ 3161424 w 4034586"/>
              <a:gd name="connsiteY80" fmla="*/ 324876 h 2826776"/>
              <a:gd name="connsiteX81" fmla="*/ 3107449 w 4034586"/>
              <a:gd name="connsiteY81" fmla="*/ 302651 h 2826776"/>
              <a:gd name="connsiteX82" fmla="*/ 3050299 w 4034586"/>
              <a:gd name="connsiteY82" fmla="*/ 274076 h 2826776"/>
              <a:gd name="connsiteX83" fmla="*/ 2980449 w 4034586"/>
              <a:gd name="connsiteY83" fmla="*/ 229626 h 2826776"/>
              <a:gd name="connsiteX84" fmla="*/ 2926474 w 4034586"/>
              <a:gd name="connsiteY84" fmla="*/ 207401 h 2826776"/>
              <a:gd name="connsiteX85" fmla="*/ 2869324 w 4034586"/>
              <a:gd name="connsiteY85" fmla="*/ 178826 h 2826776"/>
              <a:gd name="connsiteX86" fmla="*/ 2821699 w 4034586"/>
              <a:gd name="connsiteY86" fmla="*/ 159776 h 2826776"/>
              <a:gd name="connsiteX87" fmla="*/ 2685174 w 4034586"/>
              <a:gd name="connsiteY87" fmla="*/ 99451 h 2826776"/>
              <a:gd name="connsiteX88" fmla="*/ 2640724 w 4034586"/>
              <a:gd name="connsiteY88" fmla="*/ 93101 h 2826776"/>
              <a:gd name="connsiteX89" fmla="*/ 2574049 w 4034586"/>
              <a:gd name="connsiteY89" fmla="*/ 86751 h 2826776"/>
              <a:gd name="connsiteX90" fmla="*/ 2491499 w 4034586"/>
              <a:gd name="connsiteY90" fmla="*/ 74051 h 2826776"/>
              <a:gd name="connsiteX91" fmla="*/ 2243849 w 4034586"/>
              <a:gd name="connsiteY91" fmla="*/ 67701 h 2826776"/>
              <a:gd name="connsiteX92" fmla="*/ 2193049 w 4034586"/>
              <a:gd name="connsiteY92" fmla="*/ 61351 h 2826776"/>
              <a:gd name="connsiteX93" fmla="*/ 2062874 w 4034586"/>
              <a:gd name="connsiteY93" fmla="*/ 51826 h 2826776"/>
              <a:gd name="connsiteX94" fmla="*/ 1904124 w 4034586"/>
              <a:gd name="connsiteY94" fmla="*/ 39126 h 2826776"/>
              <a:gd name="connsiteX95" fmla="*/ 1413220 w 4034586"/>
              <a:gd name="connsiteY95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133350 w 3943387"/>
              <a:gd name="connsiteY2" fmla="*/ 1477401 h 2826776"/>
              <a:gd name="connsiteX3" fmla="*/ 406400 w 3943387"/>
              <a:gd name="connsiteY3" fmla="*/ 1547251 h 2826776"/>
              <a:gd name="connsiteX4" fmla="*/ 425450 w 3943387"/>
              <a:gd name="connsiteY4" fmla="*/ 1559951 h 2826776"/>
              <a:gd name="connsiteX5" fmla="*/ 434975 w 3943387"/>
              <a:gd name="connsiteY5" fmla="*/ 1569476 h 2826776"/>
              <a:gd name="connsiteX6" fmla="*/ 450850 w 3943387"/>
              <a:gd name="connsiteY6" fmla="*/ 1575826 h 2826776"/>
              <a:gd name="connsiteX7" fmla="*/ 479425 w 3943387"/>
              <a:gd name="connsiteY7" fmla="*/ 1591701 h 2826776"/>
              <a:gd name="connsiteX8" fmla="*/ 527050 w 3943387"/>
              <a:gd name="connsiteY8" fmla="*/ 1648851 h 2826776"/>
              <a:gd name="connsiteX9" fmla="*/ 517525 w 3943387"/>
              <a:gd name="connsiteY9" fmla="*/ 1950476 h 2826776"/>
              <a:gd name="connsiteX10" fmla="*/ 482600 w 3943387"/>
              <a:gd name="connsiteY10" fmla="*/ 1969526 h 2826776"/>
              <a:gd name="connsiteX11" fmla="*/ 403225 w 3943387"/>
              <a:gd name="connsiteY11" fmla="*/ 1991751 h 2826776"/>
              <a:gd name="connsiteX12" fmla="*/ 358775 w 3943387"/>
              <a:gd name="connsiteY12" fmla="*/ 2007626 h 2826776"/>
              <a:gd name="connsiteX13" fmla="*/ 317500 w 3943387"/>
              <a:gd name="connsiteY13" fmla="*/ 2020326 h 2826776"/>
              <a:gd name="connsiteX14" fmla="*/ 228600 w 3943387"/>
              <a:gd name="connsiteY14" fmla="*/ 2061601 h 2826776"/>
              <a:gd name="connsiteX15" fmla="*/ 193675 w 3943387"/>
              <a:gd name="connsiteY15" fmla="*/ 2077476 h 2826776"/>
              <a:gd name="connsiteX16" fmla="*/ 142875 w 3943387"/>
              <a:gd name="connsiteY16" fmla="*/ 2106051 h 2826776"/>
              <a:gd name="connsiteX17" fmla="*/ 85725 w 3943387"/>
              <a:gd name="connsiteY17" fmla="*/ 2153676 h 2826776"/>
              <a:gd name="connsiteX18" fmla="*/ 69850 w 3943387"/>
              <a:gd name="connsiteY18" fmla="*/ 2179076 h 2826776"/>
              <a:gd name="connsiteX19" fmla="*/ 41275 w 3943387"/>
              <a:gd name="connsiteY19" fmla="*/ 2214001 h 2826776"/>
              <a:gd name="connsiteX20" fmla="*/ 25400 w 3943387"/>
              <a:gd name="connsiteY20" fmla="*/ 2248926 h 2826776"/>
              <a:gd name="connsiteX21" fmla="*/ 0 w 3943387"/>
              <a:gd name="connsiteY21" fmla="*/ 2341001 h 2826776"/>
              <a:gd name="connsiteX22" fmla="*/ 3175 w 3943387"/>
              <a:gd name="connsiteY22" fmla="*/ 2579126 h 2826776"/>
              <a:gd name="connsiteX23" fmla="*/ 12700 w 3943387"/>
              <a:gd name="connsiteY23" fmla="*/ 2607701 h 2826776"/>
              <a:gd name="connsiteX24" fmla="*/ 53975 w 3943387"/>
              <a:gd name="connsiteY24" fmla="*/ 2683901 h 2826776"/>
              <a:gd name="connsiteX25" fmla="*/ 79375 w 3943387"/>
              <a:gd name="connsiteY25" fmla="*/ 2718826 h 2826776"/>
              <a:gd name="connsiteX26" fmla="*/ 111125 w 3943387"/>
              <a:gd name="connsiteY26" fmla="*/ 2728351 h 2826776"/>
              <a:gd name="connsiteX27" fmla="*/ 165100 w 3943387"/>
              <a:gd name="connsiteY27" fmla="*/ 2760101 h 2826776"/>
              <a:gd name="connsiteX28" fmla="*/ 279400 w 3943387"/>
              <a:gd name="connsiteY28" fmla="*/ 2775976 h 2826776"/>
              <a:gd name="connsiteX29" fmla="*/ 476250 w 3943387"/>
              <a:gd name="connsiteY29" fmla="*/ 2807726 h 2826776"/>
              <a:gd name="connsiteX30" fmla="*/ 666750 w 3943387"/>
              <a:gd name="connsiteY30" fmla="*/ 2826776 h 2826776"/>
              <a:gd name="connsiteX31" fmla="*/ 1482725 w 3943387"/>
              <a:gd name="connsiteY31" fmla="*/ 2823601 h 2826776"/>
              <a:gd name="connsiteX32" fmla="*/ 1600200 w 3943387"/>
              <a:gd name="connsiteY32" fmla="*/ 2810901 h 2826776"/>
              <a:gd name="connsiteX33" fmla="*/ 2165350 w 3943387"/>
              <a:gd name="connsiteY33" fmla="*/ 2804551 h 2826776"/>
              <a:gd name="connsiteX34" fmla="*/ 2222500 w 3943387"/>
              <a:gd name="connsiteY34" fmla="*/ 2801376 h 2826776"/>
              <a:gd name="connsiteX35" fmla="*/ 2390775 w 3943387"/>
              <a:gd name="connsiteY35" fmla="*/ 2782326 h 2826776"/>
              <a:gd name="connsiteX36" fmla="*/ 2670175 w 3943387"/>
              <a:gd name="connsiteY36" fmla="*/ 2766451 h 2826776"/>
              <a:gd name="connsiteX37" fmla="*/ 2870200 w 3943387"/>
              <a:gd name="connsiteY37" fmla="*/ 2747401 h 2826776"/>
              <a:gd name="connsiteX38" fmla="*/ 3203575 w 3943387"/>
              <a:gd name="connsiteY38" fmla="*/ 2741051 h 2826776"/>
              <a:gd name="connsiteX39" fmla="*/ 3571875 w 3943387"/>
              <a:gd name="connsiteY39" fmla="*/ 2722001 h 2826776"/>
              <a:gd name="connsiteX40" fmla="*/ 3613150 w 3943387"/>
              <a:gd name="connsiteY40" fmla="*/ 2715651 h 2826776"/>
              <a:gd name="connsiteX41" fmla="*/ 3651250 w 3943387"/>
              <a:gd name="connsiteY41" fmla="*/ 2702951 h 2826776"/>
              <a:gd name="connsiteX42" fmla="*/ 3689350 w 3943387"/>
              <a:gd name="connsiteY42" fmla="*/ 2699776 h 2826776"/>
              <a:gd name="connsiteX43" fmla="*/ 3768725 w 3943387"/>
              <a:gd name="connsiteY43" fmla="*/ 2671201 h 2826776"/>
              <a:gd name="connsiteX44" fmla="*/ 3797300 w 3943387"/>
              <a:gd name="connsiteY44" fmla="*/ 2642626 h 2826776"/>
              <a:gd name="connsiteX45" fmla="*/ 3825875 w 3943387"/>
              <a:gd name="connsiteY45" fmla="*/ 2620401 h 2826776"/>
              <a:gd name="connsiteX46" fmla="*/ 3873500 w 3943387"/>
              <a:gd name="connsiteY46" fmla="*/ 2537851 h 2826776"/>
              <a:gd name="connsiteX47" fmla="*/ 3889375 w 3943387"/>
              <a:gd name="connsiteY47" fmla="*/ 2496576 h 2826776"/>
              <a:gd name="connsiteX48" fmla="*/ 3895725 w 3943387"/>
              <a:gd name="connsiteY48" fmla="*/ 2458476 h 2826776"/>
              <a:gd name="connsiteX49" fmla="*/ 3917950 w 3943387"/>
              <a:gd name="connsiteY49" fmla="*/ 2410851 h 2826776"/>
              <a:gd name="connsiteX50" fmla="*/ 3933825 w 3943387"/>
              <a:gd name="connsiteY50" fmla="*/ 2366401 h 2826776"/>
              <a:gd name="connsiteX51" fmla="*/ 3937000 w 3943387"/>
              <a:gd name="connsiteY51" fmla="*/ 1982226 h 2826776"/>
              <a:gd name="connsiteX52" fmla="*/ 3911600 w 3943387"/>
              <a:gd name="connsiteY52" fmla="*/ 1921901 h 2826776"/>
              <a:gd name="connsiteX53" fmla="*/ 3902075 w 3943387"/>
              <a:gd name="connsiteY53" fmla="*/ 1886976 h 2826776"/>
              <a:gd name="connsiteX54" fmla="*/ 3838575 w 3943387"/>
              <a:gd name="connsiteY54" fmla="*/ 1785376 h 2826776"/>
              <a:gd name="connsiteX55" fmla="*/ 3787775 w 3943387"/>
              <a:gd name="connsiteY55" fmla="*/ 1721876 h 2826776"/>
              <a:gd name="connsiteX56" fmla="*/ 3724275 w 3943387"/>
              <a:gd name="connsiteY56" fmla="*/ 1677426 h 2826776"/>
              <a:gd name="connsiteX57" fmla="*/ 3702050 w 3943387"/>
              <a:gd name="connsiteY57" fmla="*/ 1661551 h 2826776"/>
              <a:gd name="connsiteX58" fmla="*/ 3692525 w 3943387"/>
              <a:gd name="connsiteY58" fmla="*/ 1652026 h 2826776"/>
              <a:gd name="connsiteX59" fmla="*/ 3651250 w 3943387"/>
              <a:gd name="connsiteY59" fmla="*/ 1632976 h 2826776"/>
              <a:gd name="connsiteX60" fmla="*/ 3575050 w 3943387"/>
              <a:gd name="connsiteY60" fmla="*/ 1598051 h 2826776"/>
              <a:gd name="connsiteX61" fmla="*/ 3556000 w 3943387"/>
              <a:gd name="connsiteY61" fmla="*/ 1582176 h 2826776"/>
              <a:gd name="connsiteX62" fmla="*/ 3498850 w 3943387"/>
              <a:gd name="connsiteY62" fmla="*/ 1547251 h 2826776"/>
              <a:gd name="connsiteX63" fmla="*/ 3454400 w 3943387"/>
              <a:gd name="connsiteY63" fmla="*/ 1502801 h 2826776"/>
              <a:gd name="connsiteX64" fmla="*/ 3448050 w 3943387"/>
              <a:gd name="connsiteY64" fmla="*/ 1490101 h 2826776"/>
              <a:gd name="connsiteX65" fmla="*/ 3432175 w 3943387"/>
              <a:gd name="connsiteY65" fmla="*/ 1452001 h 2826776"/>
              <a:gd name="connsiteX66" fmla="*/ 3413125 w 3943387"/>
              <a:gd name="connsiteY66" fmla="*/ 1429776 h 2826776"/>
              <a:gd name="connsiteX67" fmla="*/ 3409950 w 3943387"/>
              <a:gd name="connsiteY67" fmla="*/ 1401201 h 2826776"/>
              <a:gd name="connsiteX68" fmla="*/ 3397250 w 3943387"/>
              <a:gd name="connsiteY68" fmla="*/ 1353576 h 2826776"/>
              <a:gd name="connsiteX69" fmla="*/ 3394075 w 3943387"/>
              <a:gd name="connsiteY69" fmla="*/ 905901 h 2826776"/>
              <a:gd name="connsiteX70" fmla="*/ 3381375 w 3943387"/>
              <a:gd name="connsiteY70" fmla="*/ 782076 h 2826776"/>
              <a:gd name="connsiteX71" fmla="*/ 3375025 w 3943387"/>
              <a:gd name="connsiteY71" fmla="*/ 753501 h 2826776"/>
              <a:gd name="connsiteX72" fmla="*/ 3368675 w 3943387"/>
              <a:gd name="connsiteY72" fmla="*/ 715401 h 2826776"/>
              <a:gd name="connsiteX73" fmla="*/ 3340100 w 3943387"/>
              <a:gd name="connsiteY73" fmla="*/ 655076 h 2826776"/>
              <a:gd name="connsiteX74" fmla="*/ 3314700 w 3943387"/>
              <a:gd name="connsiteY74" fmla="*/ 569351 h 2826776"/>
              <a:gd name="connsiteX75" fmla="*/ 3295650 w 3943387"/>
              <a:gd name="connsiteY75" fmla="*/ 540776 h 2826776"/>
              <a:gd name="connsiteX76" fmla="*/ 3279775 w 3943387"/>
              <a:gd name="connsiteY76" fmla="*/ 505851 h 2826776"/>
              <a:gd name="connsiteX77" fmla="*/ 3209925 w 3943387"/>
              <a:gd name="connsiteY77" fmla="*/ 426476 h 2826776"/>
              <a:gd name="connsiteX78" fmla="*/ 3117850 w 3943387"/>
              <a:gd name="connsiteY78" fmla="*/ 362976 h 2826776"/>
              <a:gd name="connsiteX79" fmla="*/ 3070225 w 3943387"/>
              <a:gd name="connsiteY79" fmla="*/ 324876 h 2826776"/>
              <a:gd name="connsiteX80" fmla="*/ 3016250 w 3943387"/>
              <a:gd name="connsiteY80" fmla="*/ 302651 h 2826776"/>
              <a:gd name="connsiteX81" fmla="*/ 2959100 w 3943387"/>
              <a:gd name="connsiteY81" fmla="*/ 274076 h 2826776"/>
              <a:gd name="connsiteX82" fmla="*/ 2889250 w 3943387"/>
              <a:gd name="connsiteY82" fmla="*/ 229626 h 2826776"/>
              <a:gd name="connsiteX83" fmla="*/ 2835275 w 3943387"/>
              <a:gd name="connsiteY83" fmla="*/ 207401 h 2826776"/>
              <a:gd name="connsiteX84" fmla="*/ 2778125 w 3943387"/>
              <a:gd name="connsiteY84" fmla="*/ 178826 h 2826776"/>
              <a:gd name="connsiteX85" fmla="*/ 2730500 w 3943387"/>
              <a:gd name="connsiteY85" fmla="*/ 159776 h 2826776"/>
              <a:gd name="connsiteX86" fmla="*/ 2593975 w 3943387"/>
              <a:gd name="connsiteY86" fmla="*/ 99451 h 2826776"/>
              <a:gd name="connsiteX87" fmla="*/ 2549525 w 3943387"/>
              <a:gd name="connsiteY87" fmla="*/ 93101 h 2826776"/>
              <a:gd name="connsiteX88" fmla="*/ 2482850 w 3943387"/>
              <a:gd name="connsiteY88" fmla="*/ 86751 h 2826776"/>
              <a:gd name="connsiteX89" fmla="*/ 2400300 w 3943387"/>
              <a:gd name="connsiteY89" fmla="*/ 74051 h 2826776"/>
              <a:gd name="connsiteX90" fmla="*/ 2152650 w 3943387"/>
              <a:gd name="connsiteY90" fmla="*/ 67701 h 2826776"/>
              <a:gd name="connsiteX91" fmla="*/ 2101850 w 3943387"/>
              <a:gd name="connsiteY91" fmla="*/ 61351 h 2826776"/>
              <a:gd name="connsiteX92" fmla="*/ 1971675 w 3943387"/>
              <a:gd name="connsiteY92" fmla="*/ 51826 h 2826776"/>
              <a:gd name="connsiteX93" fmla="*/ 1812925 w 3943387"/>
              <a:gd name="connsiteY93" fmla="*/ 39126 h 2826776"/>
              <a:gd name="connsiteX94" fmla="*/ 1322021 w 3943387"/>
              <a:gd name="connsiteY94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406400 w 3943387"/>
              <a:gd name="connsiteY2" fmla="*/ 1547251 h 2826776"/>
              <a:gd name="connsiteX3" fmla="*/ 425450 w 3943387"/>
              <a:gd name="connsiteY3" fmla="*/ 1559951 h 2826776"/>
              <a:gd name="connsiteX4" fmla="*/ 434975 w 3943387"/>
              <a:gd name="connsiteY4" fmla="*/ 1569476 h 2826776"/>
              <a:gd name="connsiteX5" fmla="*/ 450850 w 3943387"/>
              <a:gd name="connsiteY5" fmla="*/ 1575826 h 2826776"/>
              <a:gd name="connsiteX6" fmla="*/ 479425 w 3943387"/>
              <a:gd name="connsiteY6" fmla="*/ 1591701 h 2826776"/>
              <a:gd name="connsiteX7" fmla="*/ 527050 w 3943387"/>
              <a:gd name="connsiteY7" fmla="*/ 1648851 h 2826776"/>
              <a:gd name="connsiteX8" fmla="*/ 517525 w 3943387"/>
              <a:gd name="connsiteY8" fmla="*/ 1950476 h 2826776"/>
              <a:gd name="connsiteX9" fmla="*/ 482600 w 3943387"/>
              <a:gd name="connsiteY9" fmla="*/ 1969526 h 2826776"/>
              <a:gd name="connsiteX10" fmla="*/ 403225 w 3943387"/>
              <a:gd name="connsiteY10" fmla="*/ 1991751 h 2826776"/>
              <a:gd name="connsiteX11" fmla="*/ 358775 w 3943387"/>
              <a:gd name="connsiteY11" fmla="*/ 2007626 h 2826776"/>
              <a:gd name="connsiteX12" fmla="*/ 317500 w 3943387"/>
              <a:gd name="connsiteY12" fmla="*/ 2020326 h 2826776"/>
              <a:gd name="connsiteX13" fmla="*/ 228600 w 3943387"/>
              <a:gd name="connsiteY13" fmla="*/ 2061601 h 2826776"/>
              <a:gd name="connsiteX14" fmla="*/ 193675 w 3943387"/>
              <a:gd name="connsiteY14" fmla="*/ 2077476 h 2826776"/>
              <a:gd name="connsiteX15" fmla="*/ 142875 w 3943387"/>
              <a:gd name="connsiteY15" fmla="*/ 2106051 h 2826776"/>
              <a:gd name="connsiteX16" fmla="*/ 85725 w 3943387"/>
              <a:gd name="connsiteY16" fmla="*/ 2153676 h 2826776"/>
              <a:gd name="connsiteX17" fmla="*/ 69850 w 3943387"/>
              <a:gd name="connsiteY17" fmla="*/ 2179076 h 2826776"/>
              <a:gd name="connsiteX18" fmla="*/ 41275 w 3943387"/>
              <a:gd name="connsiteY18" fmla="*/ 2214001 h 2826776"/>
              <a:gd name="connsiteX19" fmla="*/ 25400 w 3943387"/>
              <a:gd name="connsiteY19" fmla="*/ 2248926 h 2826776"/>
              <a:gd name="connsiteX20" fmla="*/ 0 w 3943387"/>
              <a:gd name="connsiteY20" fmla="*/ 2341001 h 2826776"/>
              <a:gd name="connsiteX21" fmla="*/ 3175 w 3943387"/>
              <a:gd name="connsiteY21" fmla="*/ 2579126 h 2826776"/>
              <a:gd name="connsiteX22" fmla="*/ 12700 w 3943387"/>
              <a:gd name="connsiteY22" fmla="*/ 2607701 h 2826776"/>
              <a:gd name="connsiteX23" fmla="*/ 53975 w 3943387"/>
              <a:gd name="connsiteY23" fmla="*/ 2683901 h 2826776"/>
              <a:gd name="connsiteX24" fmla="*/ 79375 w 3943387"/>
              <a:gd name="connsiteY24" fmla="*/ 2718826 h 2826776"/>
              <a:gd name="connsiteX25" fmla="*/ 111125 w 3943387"/>
              <a:gd name="connsiteY25" fmla="*/ 2728351 h 2826776"/>
              <a:gd name="connsiteX26" fmla="*/ 165100 w 3943387"/>
              <a:gd name="connsiteY26" fmla="*/ 2760101 h 2826776"/>
              <a:gd name="connsiteX27" fmla="*/ 279400 w 3943387"/>
              <a:gd name="connsiteY27" fmla="*/ 2775976 h 2826776"/>
              <a:gd name="connsiteX28" fmla="*/ 476250 w 3943387"/>
              <a:gd name="connsiteY28" fmla="*/ 2807726 h 2826776"/>
              <a:gd name="connsiteX29" fmla="*/ 666750 w 3943387"/>
              <a:gd name="connsiteY29" fmla="*/ 2826776 h 2826776"/>
              <a:gd name="connsiteX30" fmla="*/ 1482725 w 3943387"/>
              <a:gd name="connsiteY30" fmla="*/ 2823601 h 2826776"/>
              <a:gd name="connsiteX31" fmla="*/ 1600200 w 3943387"/>
              <a:gd name="connsiteY31" fmla="*/ 2810901 h 2826776"/>
              <a:gd name="connsiteX32" fmla="*/ 2165350 w 3943387"/>
              <a:gd name="connsiteY32" fmla="*/ 2804551 h 2826776"/>
              <a:gd name="connsiteX33" fmla="*/ 2222500 w 3943387"/>
              <a:gd name="connsiteY33" fmla="*/ 2801376 h 2826776"/>
              <a:gd name="connsiteX34" fmla="*/ 2390775 w 3943387"/>
              <a:gd name="connsiteY34" fmla="*/ 2782326 h 2826776"/>
              <a:gd name="connsiteX35" fmla="*/ 2670175 w 3943387"/>
              <a:gd name="connsiteY35" fmla="*/ 2766451 h 2826776"/>
              <a:gd name="connsiteX36" fmla="*/ 2870200 w 3943387"/>
              <a:gd name="connsiteY36" fmla="*/ 2747401 h 2826776"/>
              <a:gd name="connsiteX37" fmla="*/ 3203575 w 3943387"/>
              <a:gd name="connsiteY37" fmla="*/ 2741051 h 2826776"/>
              <a:gd name="connsiteX38" fmla="*/ 3571875 w 3943387"/>
              <a:gd name="connsiteY38" fmla="*/ 2722001 h 2826776"/>
              <a:gd name="connsiteX39" fmla="*/ 3613150 w 3943387"/>
              <a:gd name="connsiteY39" fmla="*/ 2715651 h 2826776"/>
              <a:gd name="connsiteX40" fmla="*/ 3651250 w 3943387"/>
              <a:gd name="connsiteY40" fmla="*/ 2702951 h 2826776"/>
              <a:gd name="connsiteX41" fmla="*/ 3689350 w 3943387"/>
              <a:gd name="connsiteY41" fmla="*/ 2699776 h 2826776"/>
              <a:gd name="connsiteX42" fmla="*/ 3768725 w 3943387"/>
              <a:gd name="connsiteY42" fmla="*/ 2671201 h 2826776"/>
              <a:gd name="connsiteX43" fmla="*/ 3797300 w 3943387"/>
              <a:gd name="connsiteY43" fmla="*/ 2642626 h 2826776"/>
              <a:gd name="connsiteX44" fmla="*/ 3825875 w 3943387"/>
              <a:gd name="connsiteY44" fmla="*/ 2620401 h 2826776"/>
              <a:gd name="connsiteX45" fmla="*/ 3873500 w 3943387"/>
              <a:gd name="connsiteY45" fmla="*/ 2537851 h 2826776"/>
              <a:gd name="connsiteX46" fmla="*/ 3889375 w 3943387"/>
              <a:gd name="connsiteY46" fmla="*/ 2496576 h 2826776"/>
              <a:gd name="connsiteX47" fmla="*/ 3895725 w 3943387"/>
              <a:gd name="connsiteY47" fmla="*/ 2458476 h 2826776"/>
              <a:gd name="connsiteX48" fmla="*/ 3917950 w 3943387"/>
              <a:gd name="connsiteY48" fmla="*/ 2410851 h 2826776"/>
              <a:gd name="connsiteX49" fmla="*/ 3933825 w 3943387"/>
              <a:gd name="connsiteY49" fmla="*/ 2366401 h 2826776"/>
              <a:gd name="connsiteX50" fmla="*/ 3937000 w 3943387"/>
              <a:gd name="connsiteY50" fmla="*/ 1982226 h 2826776"/>
              <a:gd name="connsiteX51" fmla="*/ 3911600 w 3943387"/>
              <a:gd name="connsiteY51" fmla="*/ 1921901 h 2826776"/>
              <a:gd name="connsiteX52" fmla="*/ 3902075 w 3943387"/>
              <a:gd name="connsiteY52" fmla="*/ 1886976 h 2826776"/>
              <a:gd name="connsiteX53" fmla="*/ 3838575 w 3943387"/>
              <a:gd name="connsiteY53" fmla="*/ 1785376 h 2826776"/>
              <a:gd name="connsiteX54" fmla="*/ 3787775 w 3943387"/>
              <a:gd name="connsiteY54" fmla="*/ 1721876 h 2826776"/>
              <a:gd name="connsiteX55" fmla="*/ 3724275 w 3943387"/>
              <a:gd name="connsiteY55" fmla="*/ 1677426 h 2826776"/>
              <a:gd name="connsiteX56" fmla="*/ 3702050 w 3943387"/>
              <a:gd name="connsiteY56" fmla="*/ 1661551 h 2826776"/>
              <a:gd name="connsiteX57" fmla="*/ 3692525 w 3943387"/>
              <a:gd name="connsiteY57" fmla="*/ 1652026 h 2826776"/>
              <a:gd name="connsiteX58" fmla="*/ 3651250 w 3943387"/>
              <a:gd name="connsiteY58" fmla="*/ 1632976 h 2826776"/>
              <a:gd name="connsiteX59" fmla="*/ 3575050 w 3943387"/>
              <a:gd name="connsiteY59" fmla="*/ 1598051 h 2826776"/>
              <a:gd name="connsiteX60" fmla="*/ 3556000 w 3943387"/>
              <a:gd name="connsiteY60" fmla="*/ 1582176 h 2826776"/>
              <a:gd name="connsiteX61" fmla="*/ 3498850 w 3943387"/>
              <a:gd name="connsiteY61" fmla="*/ 1547251 h 2826776"/>
              <a:gd name="connsiteX62" fmla="*/ 3454400 w 3943387"/>
              <a:gd name="connsiteY62" fmla="*/ 1502801 h 2826776"/>
              <a:gd name="connsiteX63" fmla="*/ 3448050 w 3943387"/>
              <a:gd name="connsiteY63" fmla="*/ 1490101 h 2826776"/>
              <a:gd name="connsiteX64" fmla="*/ 3432175 w 3943387"/>
              <a:gd name="connsiteY64" fmla="*/ 1452001 h 2826776"/>
              <a:gd name="connsiteX65" fmla="*/ 3413125 w 3943387"/>
              <a:gd name="connsiteY65" fmla="*/ 1429776 h 2826776"/>
              <a:gd name="connsiteX66" fmla="*/ 3409950 w 3943387"/>
              <a:gd name="connsiteY66" fmla="*/ 1401201 h 2826776"/>
              <a:gd name="connsiteX67" fmla="*/ 3397250 w 3943387"/>
              <a:gd name="connsiteY67" fmla="*/ 1353576 h 2826776"/>
              <a:gd name="connsiteX68" fmla="*/ 3394075 w 3943387"/>
              <a:gd name="connsiteY68" fmla="*/ 905901 h 2826776"/>
              <a:gd name="connsiteX69" fmla="*/ 3381375 w 3943387"/>
              <a:gd name="connsiteY69" fmla="*/ 782076 h 2826776"/>
              <a:gd name="connsiteX70" fmla="*/ 3375025 w 3943387"/>
              <a:gd name="connsiteY70" fmla="*/ 753501 h 2826776"/>
              <a:gd name="connsiteX71" fmla="*/ 3368675 w 3943387"/>
              <a:gd name="connsiteY71" fmla="*/ 715401 h 2826776"/>
              <a:gd name="connsiteX72" fmla="*/ 3340100 w 3943387"/>
              <a:gd name="connsiteY72" fmla="*/ 655076 h 2826776"/>
              <a:gd name="connsiteX73" fmla="*/ 3314700 w 3943387"/>
              <a:gd name="connsiteY73" fmla="*/ 569351 h 2826776"/>
              <a:gd name="connsiteX74" fmla="*/ 3295650 w 3943387"/>
              <a:gd name="connsiteY74" fmla="*/ 540776 h 2826776"/>
              <a:gd name="connsiteX75" fmla="*/ 3279775 w 3943387"/>
              <a:gd name="connsiteY75" fmla="*/ 505851 h 2826776"/>
              <a:gd name="connsiteX76" fmla="*/ 3209925 w 3943387"/>
              <a:gd name="connsiteY76" fmla="*/ 426476 h 2826776"/>
              <a:gd name="connsiteX77" fmla="*/ 3117850 w 3943387"/>
              <a:gd name="connsiteY77" fmla="*/ 362976 h 2826776"/>
              <a:gd name="connsiteX78" fmla="*/ 3070225 w 3943387"/>
              <a:gd name="connsiteY78" fmla="*/ 324876 h 2826776"/>
              <a:gd name="connsiteX79" fmla="*/ 3016250 w 3943387"/>
              <a:gd name="connsiteY79" fmla="*/ 302651 h 2826776"/>
              <a:gd name="connsiteX80" fmla="*/ 2959100 w 3943387"/>
              <a:gd name="connsiteY80" fmla="*/ 274076 h 2826776"/>
              <a:gd name="connsiteX81" fmla="*/ 2889250 w 3943387"/>
              <a:gd name="connsiteY81" fmla="*/ 229626 h 2826776"/>
              <a:gd name="connsiteX82" fmla="*/ 2835275 w 3943387"/>
              <a:gd name="connsiteY82" fmla="*/ 207401 h 2826776"/>
              <a:gd name="connsiteX83" fmla="*/ 2778125 w 3943387"/>
              <a:gd name="connsiteY83" fmla="*/ 178826 h 2826776"/>
              <a:gd name="connsiteX84" fmla="*/ 2730500 w 3943387"/>
              <a:gd name="connsiteY84" fmla="*/ 159776 h 2826776"/>
              <a:gd name="connsiteX85" fmla="*/ 2593975 w 3943387"/>
              <a:gd name="connsiteY85" fmla="*/ 99451 h 2826776"/>
              <a:gd name="connsiteX86" fmla="*/ 2549525 w 3943387"/>
              <a:gd name="connsiteY86" fmla="*/ 93101 h 2826776"/>
              <a:gd name="connsiteX87" fmla="*/ 2482850 w 3943387"/>
              <a:gd name="connsiteY87" fmla="*/ 86751 h 2826776"/>
              <a:gd name="connsiteX88" fmla="*/ 2400300 w 3943387"/>
              <a:gd name="connsiteY88" fmla="*/ 74051 h 2826776"/>
              <a:gd name="connsiteX89" fmla="*/ 2152650 w 3943387"/>
              <a:gd name="connsiteY89" fmla="*/ 67701 h 2826776"/>
              <a:gd name="connsiteX90" fmla="*/ 2101850 w 3943387"/>
              <a:gd name="connsiteY90" fmla="*/ 61351 h 2826776"/>
              <a:gd name="connsiteX91" fmla="*/ 1971675 w 3943387"/>
              <a:gd name="connsiteY91" fmla="*/ 51826 h 2826776"/>
              <a:gd name="connsiteX92" fmla="*/ 1812925 w 3943387"/>
              <a:gd name="connsiteY92" fmla="*/ 39126 h 2826776"/>
              <a:gd name="connsiteX93" fmla="*/ 1322021 w 3943387"/>
              <a:gd name="connsiteY93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406400 w 3943387"/>
              <a:gd name="connsiteY2" fmla="*/ 1547251 h 2826776"/>
              <a:gd name="connsiteX3" fmla="*/ 425450 w 3943387"/>
              <a:gd name="connsiteY3" fmla="*/ 1559951 h 2826776"/>
              <a:gd name="connsiteX4" fmla="*/ 434975 w 3943387"/>
              <a:gd name="connsiteY4" fmla="*/ 1569476 h 2826776"/>
              <a:gd name="connsiteX5" fmla="*/ 450850 w 3943387"/>
              <a:gd name="connsiteY5" fmla="*/ 1575826 h 2826776"/>
              <a:gd name="connsiteX6" fmla="*/ 527050 w 3943387"/>
              <a:gd name="connsiteY6" fmla="*/ 1648851 h 2826776"/>
              <a:gd name="connsiteX7" fmla="*/ 517525 w 3943387"/>
              <a:gd name="connsiteY7" fmla="*/ 1950476 h 2826776"/>
              <a:gd name="connsiteX8" fmla="*/ 482600 w 3943387"/>
              <a:gd name="connsiteY8" fmla="*/ 1969526 h 2826776"/>
              <a:gd name="connsiteX9" fmla="*/ 403225 w 3943387"/>
              <a:gd name="connsiteY9" fmla="*/ 1991751 h 2826776"/>
              <a:gd name="connsiteX10" fmla="*/ 358775 w 3943387"/>
              <a:gd name="connsiteY10" fmla="*/ 2007626 h 2826776"/>
              <a:gd name="connsiteX11" fmla="*/ 317500 w 3943387"/>
              <a:gd name="connsiteY11" fmla="*/ 2020326 h 2826776"/>
              <a:gd name="connsiteX12" fmla="*/ 228600 w 3943387"/>
              <a:gd name="connsiteY12" fmla="*/ 2061601 h 2826776"/>
              <a:gd name="connsiteX13" fmla="*/ 193675 w 3943387"/>
              <a:gd name="connsiteY13" fmla="*/ 2077476 h 2826776"/>
              <a:gd name="connsiteX14" fmla="*/ 142875 w 3943387"/>
              <a:gd name="connsiteY14" fmla="*/ 2106051 h 2826776"/>
              <a:gd name="connsiteX15" fmla="*/ 85725 w 3943387"/>
              <a:gd name="connsiteY15" fmla="*/ 2153676 h 2826776"/>
              <a:gd name="connsiteX16" fmla="*/ 69850 w 3943387"/>
              <a:gd name="connsiteY16" fmla="*/ 2179076 h 2826776"/>
              <a:gd name="connsiteX17" fmla="*/ 41275 w 3943387"/>
              <a:gd name="connsiteY17" fmla="*/ 2214001 h 2826776"/>
              <a:gd name="connsiteX18" fmla="*/ 25400 w 3943387"/>
              <a:gd name="connsiteY18" fmla="*/ 2248926 h 2826776"/>
              <a:gd name="connsiteX19" fmla="*/ 0 w 3943387"/>
              <a:gd name="connsiteY19" fmla="*/ 2341001 h 2826776"/>
              <a:gd name="connsiteX20" fmla="*/ 3175 w 3943387"/>
              <a:gd name="connsiteY20" fmla="*/ 2579126 h 2826776"/>
              <a:gd name="connsiteX21" fmla="*/ 12700 w 3943387"/>
              <a:gd name="connsiteY21" fmla="*/ 2607701 h 2826776"/>
              <a:gd name="connsiteX22" fmla="*/ 53975 w 3943387"/>
              <a:gd name="connsiteY22" fmla="*/ 2683901 h 2826776"/>
              <a:gd name="connsiteX23" fmla="*/ 79375 w 3943387"/>
              <a:gd name="connsiteY23" fmla="*/ 2718826 h 2826776"/>
              <a:gd name="connsiteX24" fmla="*/ 111125 w 3943387"/>
              <a:gd name="connsiteY24" fmla="*/ 2728351 h 2826776"/>
              <a:gd name="connsiteX25" fmla="*/ 165100 w 3943387"/>
              <a:gd name="connsiteY25" fmla="*/ 2760101 h 2826776"/>
              <a:gd name="connsiteX26" fmla="*/ 279400 w 3943387"/>
              <a:gd name="connsiteY26" fmla="*/ 2775976 h 2826776"/>
              <a:gd name="connsiteX27" fmla="*/ 476250 w 3943387"/>
              <a:gd name="connsiteY27" fmla="*/ 2807726 h 2826776"/>
              <a:gd name="connsiteX28" fmla="*/ 666750 w 3943387"/>
              <a:gd name="connsiteY28" fmla="*/ 2826776 h 2826776"/>
              <a:gd name="connsiteX29" fmla="*/ 1482725 w 3943387"/>
              <a:gd name="connsiteY29" fmla="*/ 2823601 h 2826776"/>
              <a:gd name="connsiteX30" fmla="*/ 1600200 w 3943387"/>
              <a:gd name="connsiteY30" fmla="*/ 2810901 h 2826776"/>
              <a:gd name="connsiteX31" fmla="*/ 2165350 w 3943387"/>
              <a:gd name="connsiteY31" fmla="*/ 2804551 h 2826776"/>
              <a:gd name="connsiteX32" fmla="*/ 2222500 w 3943387"/>
              <a:gd name="connsiteY32" fmla="*/ 2801376 h 2826776"/>
              <a:gd name="connsiteX33" fmla="*/ 2390775 w 3943387"/>
              <a:gd name="connsiteY33" fmla="*/ 2782326 h 2826776"/>
              <a:gd name="connsiteX34" fmla="*/ 2670175 w 3943387"/>
              <a:gd name="connsiteY34" fmla="*/ 2766451 h 2826776"/>
              <a:gd name="connsiteX35" fmla="*/ 2870200 w 3943387"/>
              <a:gd name="connsiteY35" fmla="*/ 2747401 h 2826776"/>
              <a:gd name="connsiteX36" fmla="*/ 3203575 w 3943387"/>
              <a:gd name="connsiteY36" fmla="*/ 2741051 h 2826776"/>
              <a:gd name="connsiteX37" fmla="*/ 3571875 w 3943387"/>
              <a:gd name="connsiteY37" fmla="*/ 2722001 h 2826776"/>
              <a:gd name="connsiteX38" fmla="*/ 3613150 w 3943387"/>
              <a:gd name="connsiteY38" fmla="*/ 2715651 h 2826776"/>
              <a:gd name="connsiteX39" fmla="*/ 3651250 w 3943387"/>
              <a:gd name="connsiteY39" fmla="*/ 2702951 h 2826776"/>
              <a:gd name="connsiteX40" fmla="*/ 3689350 w 3943387"/>
              <a:gd name="connsiteY40" fmla="*/ 2699776 h 2826776"/>
              <a:gd name="connsiteX41" fmla="*/ 3768725 w 3943387"/>
              <a:gd name="connsiteY41" fmla="*/ 2671201 h 2826776"/>
              <a:gd name="connsiteX42" fmla="*/ 3797300 w 3943387"/>
              <a:gd name="connsiteY42" fmla="*/ 2642626 h 2826776"/>
              <a:gd name="connsiteX43" fmla="*/ 3825875 w 3943387"/>
              <a:gd name="connsiteY43" fmla="*/ 2620401 h 2826776"/>
              <a:gd name="connsiteX44" fmla="*/ 3873500 w 3943387"/>
              <a:gd name="connsiteY44" fmla="*/ 2537851 h 2826776"/>
              <a:gd name="connsiteX45" fmla="*/ 3889375 w 3943387"/>
              <a:gd name="connsiteY45" fmla="*/ 2496576 h 2826776"/>
              <a:gd name="connsiteX46" fmla="*/ 3895725 w 3943387"/>
              <a:gd name="connsiteY46" fmla="*/ 2458476 h 2826776"/>
              <a:gd name="connsiteX47" fmla="*/ 3917950 w 3943387"/>
              <a:gd name="connsiteY47" fmla="*/ 2410851 h 2826776"/>
              <a:gd name="connsiteX48" fmla="*/ 3933825 w 3943387"/>
              <a:gd name="connsiteY48" fmla="*/ 2366401 h 2826776"/>
              <a:gd name="connsiteX49" fmla="*/ 3937000 w 3943387"/>
              <a:gd name="connsiteY49" fmla="*/ 1982226 h 2826776"/>
              <a:gd name="connsiteX50" fmla="*/ 3911600 w 3943387"/>
              <a:gd name="connsiteY50" fmla="*/ 1921901 h 2826776"/>
              <a:gd name="connsiteX51" fmla="*/ 3902075 w 3943387"/>
              <a:gd name="connsiteY51" fmla="*/ 1886976 h 2826776"/>
              <a:gd name="connsiteX52" fmla="*/ 3838575 w 3943387"/>
              <a:gd name="connsiteY52" fmla="*/ 1785376 h 2826776"/>
              <a:gd name="connsiteX53" fmla="*/ 3787775 w 3943387"/>
              <a:gd name="connsiteY53" fmla="*/ 1721876 h 2826776"/>
              <a:gd name="connsiteX54" fmla="*/ 3724275 w 3943387"/>
              <a:gd name="connsiteY54" fmla="*/ 1677426 h 2826776"/>
              <a:gd name="connsiteX55" fmla="*/ 3702050 w 3943387"/>
              <a:gd name="connsiteY55" fmla="*/ 1661551 h 2826776"/>
              <a:gd name="connsiteX56" fmla="*/ 3692525 w 3943387"/>
              <a:gd name="connsiteY56" fmla="*/ 1652026 h 2826776"/>
              <a:gd name="connsiteX57" fmla="*/ 3651250 w 3943387"/>
              <a:gd name="connsiteY57" fmla="*/ 1632976 h 2826776"/>
              <a:gd name="connsiteX58" fmla="*/ 3575050 w 3943387"/>
              <a:gd name="connsiteY58" fmla="*/ 1598051 h 2826776"/>
              <a:gd name="connsiteX59" fmla="*/ 3556000 w 3943387"/>
              <a:gd name="connsiteY59" fmla="*/ 1582176 h 2826776"/>
              <a:gd name="connsiteX60" fmla="*/ 3498850 w 3943387"/>
              <a:gd name="connsiteY60" fmla="*/ 1547251 h 2826776"/>
              <a:gd name="connsiteX61" fmla="*/ 3454400 w 3943387"/>
              <a:gd name="connsiteY61" fmla="*/ 1502801 h 2826776"/>
              <a:gd name="connsiteX62" fmla="*/ 3448050 w 3943387"/>
              <a:gd name="connsiteY62" fmla="*/ 1490101 h 2826776"/>
              <a:gd name="connsiteX63" fmla="*/ 3432175 w 3943387"/>
              <a:gd name="connsiteY63" fmla="*/ 1452001 h 2826776"/>
              <a:gd name="connsiteX64" fmla="*/ 3413125 w 3943387"/>
              <a:gd name="connsiteY64" fmla="*/ 1429776 h 2826776"/>
              <a:gd name="connsiteX65" fmla="*/ 3409950 w 3943387"/>
              <a:gd name="connsiteY65" fmla="*/ 1401201 h 2826776"/>
              <a:gd name="connsiteX66" fmla="*/ 3397250 w 3943387"/>
              <a:gd name="connsiteY66" fmla="*/ 1353576 h 2826776"/>
              <a:gd name="connsiteX67" fmla="*/ 3394075 w 3943387"/>
              <a:gd name="connsiteY67" fmla="*/ 905901 h 2826776"/>
              <a:gd name="connsiteX68" fmla="*/ 3381375 w 3943387"/>
              <a:gd name="connsiteY68" fmla="*/ 782076 h 2826776"/>
              <a:gd name="connsiteX69" fmla="*/ 3375025 w 3943387"/>
              <a:gd name="connsiteY69" fmla="*/ 753501 h 2826776"/>
              <a:gd name="connsiteX70" fmla="*/ 3368675 w 3943387"/>
              <a:gd name="connsiteY70" fmla="*/ 715401 h 2826776"/>
              <a:gd name="connsiteX71" fmla="*/ 3340100 w 3943387"/>
              <a:gd name="connsiteY71" fmla="*/ 655076 h 2826776"/>
              <a:gd name="connsiteX72" fmla="*/ 3314700 w 3943387"/>
              <a:gd name="connsiteY72" fmla="*/ 569351 h 2826776"/>
              <a:gd name="connsiteX73" fmla="*/ 3295650 w 3943387"/>
              <a:gd name="connsiteY73" fmla="*/ 540776 h 2826776"/>
              <a:gd name="connsiteX74" fmla="*/ 3279775 w 3943387"/>
              <a:gd name="connsiteY74" fmla="*/ 505851 h 2826776"/>
              <a:gd name="connsiteX75" fmla="*/ 3209925 w 3943387"/>
              <a:gd name="connsiteY75" fmla="*/ 426476 h 2826776"/>
              <a:gd name="connsiteX76" fmla="*/ 3117850 w 3943387"/>
              <a:gd name="connsiteY76" fmla="*/ 362976 h 2826776"/>
              <a:gd name="connsiteX77" fmla="*/ 3070225 w 3943387"/>
              <a:gd name="connsiteY77" fmla="*/ 324876 h 2826776"/>
              <a:gd name="connsiteX78" fmla="*/ 3016250 w 3943387"/>
              <a:gd name="connsiteY78" fmla="*/ 302651 h 2826776"/>
              <a:gd name="connsiteX79" fmla="*/ 2959100 w 3943387"/>
              <a:gd name="connsiteY79" fmla="*/ 274076 h 2826776"/>
              <a:gd name="connsiteX80" fmla="*/ 2889250 w 3943387"/>
              <a:gd name="connsiteY80" fmla="*/ 229626 h 2826776"/>
              <a:gd name="connsiteX81" fmla="*/ 2835275 w 3943387"/>
              <a:gd name="connsiteY81" fmla="*/ 207401 h 2826776"/>
              <a:gd name="connsiteX82" fmla="*/ 2778125 w 3943387"/>
              <a:gd name="connsiteY82" fmla="*/ 178826 h 2826776"/>
              <a:gd name="connsiteX83" fmla="*/ 2730500 w 3943387"/>
              <a:gd name="connsiteY83" fmla="*/ 159776 h 2826776"/>
              <a:gd name="connsiteX84" fmla="*/ 2593975 w 3943387"/>
              <a:gd name="connsiteY84" fmla="*/ 99451 h 2826776"/>
              <a:gd name="connsiteX85" fmla="*/ 2549525 w 3943387"/>
              <a:gd name="connsiteY85" fmla="*/ 93101 h 2826776"/>
              <a:gd name="connsiteX86" fmla="*/ 2482850 w 3943387"/>
              <a:gd name="connsiteY86" fmla="*/ 86751 h 2826776"/>
              <a:gd name="connsiteX87" fmla="*/ 2400300 w 3943387"/>
              <a:gd name="connsiteY87" fmla="*/ 74051 h 2826776"/>
              <a:gd name="connsiteX88" fmla="*/ 2152650 w 3943387"/>
              <a:gd name="connsiteY88" fmla="*/ 67701 h 2826776"/>
              <a:gd name="connsiteX89" fmla="*/ 2101850 w 3943387"/>
              <a:gd name="connsiteY89" fmla="*/ 61351 h 2826776"/>
              <a:gd name="connsiteX90" fmla="*/ 1971675 w 3943387"/>
              <a:gd name="connsiteY90" fmla="*/ 51826 h 2826776"/>
              <a:gd name="connsiteX91" fmla="*/ 1812925 w 3943387"/>
              <a:gd name="connsiteY91" fmla="*/ 39126 h 2826776"/>
              <a:gd name="connsiteX92" fmla="*/ 1322021 w 3943387"/>
              <a:gd name="connsiteY92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406400 w 3943387"/>
              <a:gd name="connsiteY2" fmla="*/ 1547251 h 2826776"/>
              <a:gd name="connsiteX3" fmla="*/ 425450 w 3943387"/>
              <a:gd name="connsiteY3" fmla="*/ 1559951 h 2826776"/>
              <a:gd name="connsiteX4" fmla="*/ 434975 w 3943387"/>
              <a:gd name="connsiteY4" fmla="*/ 1569476 h 2826776"/>
              <a:gd name="connsiteX5" fmla="*/ 527050 w 3943387"/>
              <a:gd name="connsiteY5" fmla="*/ 1648851 h 2826776"/>
              <a:gd name="connsiteX6" fmla="*/ 517525 w 3943387"/>
              <a:gd name="connsiteY6" fmla="*/ 1950476 h 2826776"/>
              <a:gd name="connsiteX7" fmla="*/ 482600 w 3943387"/>
              <a:gd name="connsiteY7" fmla="*/ 1969526 h 2826776"/>
              <a:gd name="connsiteX8" fmla="*/ 403225 w 3943387"/>
              <a:gd name="connsiteY8" fmla="*/ 1991751 h 2826776"/>
              <a:gd name="connsiteX9" fmla="*/ 358775 w 3943387"/>
              <a:gd name="connsiteY9" fmla="*/ 2007626 h 2826776"/>
              <a:gd name="connsiteX10" fmla="*/ 317500 w 3943387"/>
              <a:gd name="connsiteY10" fmla="*/ 2020326 h 2826776"/>
              <a:gd name="connsiteX11" fmla="*/ 228600 w 3943387"/>
              <a:gd name="connsiteY11" fmla="*/ 2061601 h 2826776"/>
              <a:gd name="connsiteX12" fmla="*/ 193675 w 3943387"/>
              <a:gd name="connsiteY12" fmla="*/ 2077476 h 2826776"/>
              <a:gd name="connsiteX13" fmla="*/ 142875 w 3943387"/>
              <a:gd name="connsiteY13" fmla="*/ 2106051 h 2826776"/>
              <a:gd name="connsiteX14" fmla="*/ 85725 w 3943387"/>
              <a:gd name="connsiteY14" fmla="*/ 2153676 h 2826776"/>
              <a:gd name="connsiteX15" fmla="*/ 69850 w 3943387"/>
              <a:gd name="connsiteY15" fmla="*/ 2179076 h 2826776"/>
              <a:gd name="connsiteX16" fmla="*/ 41275 w 3943387"/>
              <a:gd name="connsiteY16" fmla="*/ 2214001 h 2826776"/>
              <a:gd name="connsiteX17" fmla="*/ 25400 w 3943387"/>
              <a:gd name="connsiteY17" fmla="*/ 2248926 h 2826776"/>
              <a:gd name="connsiteX18" fmla="*/ 0 w 3943387"/>
              <a:gd name="connsiteY18" fmla="*/ 2341001 h 2826776"/>
              <a:gd name="connsiteX19" fmla="*/ 3175 w 3943387"/>
              <a:gd name="connsiteY19" fmla="*/ 2579126 h 2826776"/>
              <a:gd name="connsiteX20" fmla="*/ 12700 w 3943387"/>
              <a:gd name="connsiteY20" fmla="*/ 2607701 h 2826776"/>
              <a:gd name="connsiteX21" fmla="*/ 53975 w 3943387"/>
              <a:gd name="connsiteY21" fmla="*/ 2683901 h 2826776"/>
              <a:gd name="connsiteX22" fmla="*/ 79375 w 3943387"/>
              <a:gd name="connsiteY22" fmla="*/ 2718826 h 2826776"/>
              <a:gd name="connsiteX23" fmla="*/ 111125 w 3943387"/>
              <a:gd name="connsiteY23" fmla="*/ 2728351 h 2826776"/>
              <a:gd name="connsiteX24" fmla="*/ 165100 w 3943387"/>
              <a:gd name="connsiteY24" fmla="*/ 2760101 h 2826776"/>
              <a:gd name="connsiteX25" fmla="*/ 279400 w 3943387"/>
              <a:gd name="connsiteY25" fmla="*/ 2775976 h 2826776"/>
              <a:gd name="connsiteX26" fmla="*/ 476250 w 3943387"/>
              <a:gd name="connsiteY26" fmla="*/ 2807726 h 2826776"/>
              <a:gd name="connsiteX27" fmla="*/ 666750 w 3943387"/>
              <a:gd name="connsiteY27" fmla="*/ 2826776 h 2826776"/>
              <a:gd name="connsiteX28" fmla="*/ 1482725 w 3943387"/>
              <a:gd name="connsiteY28" fmla="*/ 2823601 h 2826776"/>
              <a:gd name="connsiteX29" fmla="*/ 1600200 w 3943387"/>
              <a:gd name="connsiteY29" fmla="*/ 2810901 h 2826776"/>
              <a:gd name="connsiteX30" fmla="*/ 2165350 w 3943387"/>
              <a:gd name="connsiteY30" fmla="*/ 2804551 h 2826776"/>
              <a:gd name="connsiteX31" fmla="*/ 2222500 w 3943387"/>
              <a:gd name="connsiteY31" fmla="*/ 2801376 h 2826776"/>
              <a:gd name="connsiteX32" fmla="*/ 2390775 w 3943387"/>
              <a:gd name="connsiteY32" fmla="*/ 2782326 h 2826776"/>
              <a:gd name="connsiteX33" fmla="*/ 2670175 w 3943387"/>
              <a:gd name="connsiteY33" fmla="*/ 2766451 h 2826776"/>
              <a:gd name="connsiteX34" fmla="*/ 2870200 w 3943387"/>
              <a:gd name="connsiteY34" fmla="*/ 2747401 h 2826776"/>
              <a:gd name="connsiteX35" fmla="*/ 3203575 w 3943387"/>
              <a:gd name="connsiteY35" fmla="*/ 2741051 h 2826776"/>
              <a:gd name="connsiteX36" fmla="*/ 3571875 w 3943387"/>
              <a:gd name="connsiteY36" fmla="*/ 2722001 h 2826776"/>
              <a:gd name="connsiteX37" fmla="*/ 3613150 w 3943387"/>
              <a:gd name="connsiteY37" fmla="*/ 2715651 h 2826776"/>
              <a:gd name="connsiteX38" fmla="*/ 3651250 w 3943387"/>
              <a:gd name="connsiteY38" fmla="*/ 2702951 h 2826776"/>
              <a:gd name="connsiteX39" fmla="*/ 3689350 w 3943387"/>
              <a:gd name="connsiteY39" fmla="*/ 2699776 h 2826776"/>
              <a:gd name="connsiteX40" fmla="*/ 3768725 w 3943387"/>
              <a:gd name="connsiteY40" fmla="*/ 2671201 h 2826776"/>
              <a:gd name="connsiteX41" fmla="*/ 3797300 w 3943387"/>
              <a:gd name="connsiteY41" fmla="*/ 2642626 h 2826776"/>
              <a:gd name="connsiteX42" fmla="*/ 3825875 w 3943387"/>
              <a:gd name="connsiteY42" fmla="*/ 2620401 h 2826776"/>
              <a:gd name="connsiteX43" fmla="*/ 3873500 w 3943387"/>
              <a:gd name="connsiteY43" fmla="*/ 2537851 h 2826776"/>
              <a:gd name="connsiteX44" fmla="*/ 3889375 w 3943387"/>
              <a:gd name="connsiteY44" fmla="*/ 2496576 h 2826776"/>
              <a:gd name="connsiteX45" fmla="*/ 3895725 w 3943387"/>
              <a:gd name="connsiteY45" fmla="*/ 2458476 h 2826776"/>
              <a:gd name="connsiteX46" fmla="*/ 3917950 w 3943387"/>
              <a:gd name="connsiteY46" fmla="*/ 2410851 h 2826776"/>
              <a:gd name="connsiteX47" fmla="*/ 3933825 w 3943387"/>
              <a:gd name="connsiteY47" fmla="*/ 2366401 h 2826776"/>
              <a:gd name="connsiteX48" fmla="*/ 3937000 w 3943387"/>
              <a:gd name="connsiteY48" fmla="*/ 1982226 h 2826776"/>
              <a:gd name="connsiteX49" fmla="*/ 3911600 w 3943387"/>
              <a:gd name="connsiteY49" fmla="*/ 1921901 h 2826776"/>
              <a:gd name="connsiteX50" fmla="*/ 3902075 w 3943387"/>
              <a:gd name="connsiteY50" fmla="*/ 1886976 h 2826776"/>
              <a:gd name="connsiteX51" fmla="*/ 3838575 w 3943387"/>
              <a:gd name="connsiteY51" fmla="*/ 1785376 h 2826776"/>
              <a:gd name="connsiteX52" fmla="*/ 3787775 w 3943387"/>
              <a:gd name="connsiteY52" fmla="*/ 1721876 h 2826776"/>
              <a:gd name="connsiteX53" fmla="*/ 3724275 w 3943387"/>
              <a:gd name="connsiteY53" fmla="*/ 1677426 h 2826776"/>
              <a:gd name="connsiteX54" fmla="*/ 3702050 w 3943387"/>
              <a:gd name="connsiteY54" fmla="*/ 1661551 h 2826776"/>
              <a:gd name="connsiteX55" fmla="*/ 3692525 w 3943387"/>
              <a:gd name="connsiteY55" fmla="*/ 1652026 h 2826776"/>
              <a:gd name="connsiteX56" fmla="*/ 3651250 w 3943387"/>
              <a:gd name="connsiteY56" fmla="*/ 1632976 h 2826776"/>
              <a:gd name="connsiteX57" fmla="*/ 3575050 w 3943387"/>
              <a:gd name="connsiteY57" fmla="*/ 1598051 h 2826776"/>
              <a:gd name="connsiteX58" fmla="*/ 3556000 w 3943387"/>
              <a:gd name="connsiteY58" fmla="*/ 1582176 h 2826776"/>
              <a:gd name="connsiteX59" fmla="*/ 3498850 w 3943387"/>
              <a:gd name="connsiteY59" fmla="*/ 1547251 h 2826776"/>
              <a:gd name="connsiteX60" fmla="*/ 3454400 w 3943387"/>
              <a:gd name="connsiteY60" fmla="*/ 1502801 h 2826776"/>
              <a:gd name="connsiteX61" fmla="*/ 3448050 w 3943387"/>
              <a:gd name="connsiteY61" fmla="*/ 1490101 h 2826776"/>
              <a:gd name="connsiteX62" fmla="*/ 3432175 w 3943387"/>
              <a:gd name="connsiteY62" fmla="*/ 1452001 h 2826776"/>
              <a:gd name="connsiteX63" fmla="*/ 3413125 w 3943387"/>
              <a:gd name="connsiteY63" fmla="*/ 1429776 h 2826776"/>
              <a:gd name="connsiteX64" fmla="*/ 3409950 w 3943387"/>
              <a:gd name="connsiteY64" fmla="*/ 1401201 h 2826776"/>
              <a:gd name="connsiteX65" fmla="*/ 3397250 w 3943387"/>
              <a:gd name="connsiteY65" fmla="*/ 1353576 h 2826776"/>
              <a:gd name="connsiteX66" fmla="*/ 3394075 w 3943387"/>
              <a:gd name="connsiteY66" fmla="*/ 905901 h 2826776"/>
              <a:gd name="connsiteX67" fmla="*/ 3381375 w 3943387"/>
              <a:gd name="connsiteY67" fmla="*/ 782076 h 2826776"/>
              <a:gd name="connsiteX68" fmla="*/ 3375025 w 3943387"/>
              <a:gd name="connsiteY68" fmla="*/ 753501 h 2826776"/>
              <a:gd name="connsiteX69" fmla="*/ 3368675 w 3943387"/>
              <a:gd name="connsiteY69" fmla="*/ 715401 h 2826776"/>
              <a:gd name="connsiteX70" fmla="*/ 3340100 w 3943387"/>
              <a:gd name="connsiteY70" fmla="*/ 655076 h 2826776"/>
              <a:gd name="connsiteX71" fmla="*/ 3314700 w 3943387"/>
              <a:gd name="connsiteY71" fmla="*/ 569351 h 2826776"/>
              <a:gd name="connsiteX72" fmla="*/ 3295650 w 3943387"/>
              <a:gd name="connsiteY72" fmla="*/ 540776 h 2826776"/>
              <a:gd name="connsiteX73" fmla="*/ 3279775 w 3943387"/>
              <a:gd name="connsiteY73" fmla="*/ 505851 h 2826776"/>
              <a:gd name="connsiteX74" fmla="*/ 3209925 w 3943387"/>
              <a:gd name="connsiteY74" fmla="*/ 426476 h 2826776"/>
              <a:gd name="connsiteX75" fmla="*/ 3117850 w 3943387"/>
              <a:gd name="connsiteY75" fmla="*/ 362976 h 2826776"/>
              <a:gd name="connsiteX76" fmla="*/ 3070225 w 3943387"/>
              <a:gd name="connsiteY76" fmla="*/ 324876 h 2826776"/>
              <a:gd name="connsiteX77" fmla="*/ 3016250 w 3943387"/>
              <a:gd name="connsiteY77" fmla="*/ 302651 h 2826776"/>
              <a:gd name="connsiteX78" fmla="*/ 2959100 w 3943387"/>
              <a:gd name="connsiteY78" fmla="*/ 274076 h 2826776"/>
              <a:gd name="connsiteX79" fmla="*/ 2889250 w 3943387"/>
              <a:gd name="connsiteY79" fmla="*/ 229626 h 2826776"/>
              <a:gd name="connsiteX80" fmla="*/ 2835275 w 3943387"/>
              <a:gd name="connsiteY80" fmla="*/ 207401 h 2826776"/>
              <a:gd name="connsiteX81" fmla="*/ 2778125 w 3943387"/>
              <a:gd name="connsiteY81" fmla="*/ 178826 h 2826776"/>
              <a:gd name="connsiteX82" fmla="*/ 2730500 w 3943387"/>
              <a:gd name="connsiteY82" fmla="*/ 159776 h 2826776"/>
              <a:gd name="connsiteX83" fmla="*/ 2593975 w 3943387"/>
              <a:gd name="connsiteY83" fmla="*/ 99451 h 2826776"/>
              <a:gd name="connsiteX84" fmla="*/ 2549525 w 3943387"/>
              <a:gd name="connsiteY84" fmla="*/ 93101 h 2826776"/>
              <a:gd name="connsiteX85" fmla="*/ 2482850 w 3943387"/>
              <a:gd name="connsiteY85" fmla="*/ 86751 h 2826776"/>
              <a:gd name="connsiteX86" fmla="*/ 2400300 w 3943387"/>
              <a:gd name="connsiteY86" fmla="*/ 74051 h 2826776"/>
              <a:gd name="connsiteX87" fmla="*/ 2152650 w 3943387"/>
              <a:gd name="connsiteY87" fmla="*/ 67701 h 2826776"/>
              <a:gd name="connsiteX88" fmla="*/ 2101850 w 3943387"/>
              <a:gd name="connsiteY88" fmla="*/ 61351 h 2826776"/>
              <a:gd name="connsiteX89" fmla="*/ 1971675 w 3943387"/>
              <a:gd name="connsiteY89" fmla="*/ 51826 h 2826776"/>
              <a:gd name="connsiteX90" fmla="*/ 1812925 w 3943387"/>
              <a:gd name="connsiteY90" fmla="*/ 39126 h 2826776"/>
              <a:gd name="connsiteX91" fmla="*/ 1322021 w 3943387"/>
              <a:gd name="connsiteY91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406400 w 3943387"/>
              <a:gd name="connsiteY2" fmla="*/ 1547251 h 2826776"/>
              <a:gd name="connsiteX3" fmla="*/ 425450 w 3943387"/>
              <a:gd name="connsiteY3" fmla="*/ 1559951 h 2826776"/>
              <a:gd name="connsiteX4" fmla="*/ 527050 w 3943387"/>
              <a:gd name="connsiteY4" fmla="*/ 1648851 h 2826776"/>
              <a:gd name="connsiteX5" fmla="*/ 517525 w 3943387"/>
              <a:gd name="connsiteY5" fmla="*/ 1950476 h 2826776"/>
              <a:gd name="connsiteX6" fmla="*/ 482600 w 3943387"/>
              <a:gd name="connsiteY6" fmla="*/ 1969526 h 2826776"/>
              <a:gd name="connsiteX7" fmla="*/ 403225 w 3943387"/>
              <a:gd name="connsiteY7" fmla="*/ 1991751 h 2826776"/>
              <a:gd name="connsiteX8" fmla="*/ 358775 w 3943387"/>
              <a:gd name="connsiteY8" fmla="*/ 2007626 h 2826776"/>
              <a:gd name="connsiteX9" fmla="*/ 317500 w 3943387"/>
              <a:gd name="connsiteY9" fmla="*/ 2020326 h 2826776"/>
              <a:gd name="connsiteX10" fmla="*/ 228600 w 3943387"/>
              <a:gd name="connsiteY10" fmla="*/ 2061601 h 2826776"/>
              <a:gd name="connsiteX11" fmla="*/ 193675 w 3943387"/>
              <a:gd name="connsiteY11" fmla="*/ 2077476 h 2826776"/>
              <a:gd name="connsiteX12" fmla="*/ 142875 w 3943387"/>
              <a:gd name="connsiteY12" fmla="*/ 2106051 h 2826776"/>
              <a:gd name="connsiteX13" fmla="*/ 85725 w 3943387"/>
              <a:gd name="connsiteY13" fmla="*/ 2153676 h 2826776"/>
              <a:gd name="connsiteX14" fmla="*/ 69850 w 3943387"/>
              <a:gd name="connsiteY14" fmla="*/ 2179076 h 2826776"/>
              <a:gd name="connsiteX15" fmla="*/ 41275 w 3943387"/>
              <a:gd name="connsiteY15" fmla="*/ 2214001 h 2826776"/>
              <a:gd name="connsiteX16" fmla="*/ 25400 w 3943387"/>
              <a:gd name="connsiteY16" fmla="*/ 2248926 h 2826776"/>
              <a:gd name="connsiteX17" fmla="*/ 0 w 3943387"/>
              <a:gd name="connsiteY17" fmla="*/ 2341001 h 2826776"/>
              <a:gd name="connsiteX18" fmla="*/ 3175 w 3943387"/>
              <a:gd name="connsiteY18" fmla="*/ 2579126 h 2826776"/>
              <a:gd name="connsiteX19" fmla="*/ 12700 w 3943387"/>
              <a:gd name="connsiteY19" fmla="*/ 2607701 h 2826776"/>
              <a:gd name="connsiteX20" fmla="*/ 53975 w 3943387"/>
              <a:gd name="connsiteY20" fmla="*/ 2683901 h 2826776"/>
              <a:gd name="connsiteX21" fmla="*/ 79375 w 3943387"/>
              <a:gd name="connsiteY21" fmla="*/ 2718826 h 2826776"/>
              <a:gd name="connsiteX22" fmla="*/ 111125 w 3943387"/>
              <a:gd name="connsiteY22" fmla="*/ 2728351 h 2826776"/>
              <a:gd name="connsiteX23" fmla="*/ 165100 w 3943387"/>
              <a:gd name="connsiteY23" fmla="*/ 2760101 h 2826776"/>
              <a:gd name="connsiteX24" fmla="*/ 279400 w 3943387"/>
              <a:gd name="connsiteY24" fmla="*/ 2775976 h 2826776"/>
              <a:gd name="connsiteX25" fmla="*/ 476250 w 3943387"/>
              <a:gd name="connsiteY25" fmla="*/ 2807726 h 2826776"/>
              <a:gd name="connsiteX26" fmla="*/ 666750 w 3943387"/>
              <a:gd name="connsiteY26" fmla="*/ 2826776 h 2826776"/>
              <a:gd name="connsiteX27" fmla="*/ 1482725 w 3943387"/>
              <a:gd name="connsiteY27" fmla="*/ 2823601 h 2826776"/>
              <a:gd name="connsiteX28" fmla="*/ 1600200 w 3943387"/>
              <a:gd name="connsiteY28" fmla="*/ 2810901 h 2826776"/>
              <a:gd name="connsiteX29" fmla="*/ 2165350 w 3943387"/>
              <a:gd name="connsiteY29" fmla="*/ 2804551 h 2826776"/>
              <a:gd name="connsiteX30" fmla="*/ 2222500 w 3943387"/>
              <a:gd name="connsiteY30" fmla="*/ 2801376 h 2826776"/>
              <a:gd name="connsiteX31" fmla="*/ 2390775 w 3943387"/>
              <a:gd name="connsiteY31" fmla="*/ 2782326 h 2826776"/>
              <a:gd name="connsiteX32" fmla="*/ 2670175 w 3943387"/>
              <a:gd name="connsiteY32" fmla="*/ 2766451 h 2826776"/>
              <a:gd name="connsiteX33" fmla="*/ 2870200 w 3943387"/>
              <a:gd name="connsiteY33" fmla="*/ 2747401 h 2826776"/>
              <a:gd name="connsiteX34" fmla="*/ 3203575 w 3943387"/>
              <a:gd name="connsiteY34" fmla="*/ 2741051 h 2826776"/>
              <a:gd name="connsiteX35" fmla="*/ 3571875 w 3943387"/>
              <a:gd name="connsiteY35" fmla="*/ 2722001 h 2826776"/>
              <a:gd name="connsiteX36" fmla="*/ 3613150 w 3943387"/>
              <a:gd name="connsiteY36" fmla="*/ 2715651 h 2826776"/>
              <a:gd name="connsiteX37" fmla="*/ 3651250 w 3943387"/>
              <a:gd name="connsiteY37" fmla="*/ 2702951 h 2826776"/>
              <a:gd name="connsiteX38" fmla="*/ 3689350 w 3943387"/>
              <a:gd name="connsiteY38" fmla="*/ 2699776 h 2826776"/>
              <a:gd name="connsiteX39" fmla="*/ 3768725 w 3943387"/>
              <a:gd name="connsiteY39" fmla="*/ 2671201 h 2826776"/>
              <a:gd name="connsiteX40" fmla="*/ 3797300 w 3943387"/>
              <a:gd name="connsiteY40" fmla="*/ 2642626 h 2826776"/>
              <a:gd name="connsiteX41" fmla="*/ 3825875 w 3943387"/>
              <a:gd name="connsiteY41" fmla="*/ 2620401 h 2826776"/>
              <a:gd name="connsiteX42" fmla="*/ 3873500 w 3943387"/>
              <a:gd name="connsiteY42" fmla="*/ 2537851 h 2826776"/>
              <a:gd name="connsiteX43" fmla="*/ 3889375 w 3943387"/>
              <a:gd name="connsiteY43" fmla="*/ 2496576 h 2826776"/>
              <a:gd name="connsiteX44" fmla="*/ 3895725 w 3943387"/>
              <a:gd name="connsiteY44" fmla="*/ 2458476 h 2826776"/>
              <a:gd name="connsiteX45" fmla="*/ 3917950 w 3943387"/>
              <a:gd name="connsiteY45" fmla="*/ 2410851 h 2826776"/>
              <a:gd name="connsiteX46" fmla="*/ 3933825 w 3943387"/>
              <a:gd name="connsiteY46" fmla="*/ 2366401 h 2826776"/>
              <a:gd name="connsiteX47" fmla="*/ 3937000 w 3943387"/>
              <a:gd name="connsiteY47" fmla="*/ 1982226 h 2826776"/>
              <a:gd name="connsiteX48" fmla="*/ 3911600 w 3943387"/>
              <a:gd name="connsiteY48" fmla="*/ 1921901 h 2826776"/>
              <a:gd name="connsiteX49" fmla="*/ 3902075 w 3943387"/>
              <a:gd name="connsiteY49" fmla="*/ 1886976 h 2826776"/>
              <a:gd name="connsiteX50" fmla="*/ 3838575 w 3943387"/>
              <a:gd name="connsiteY50" fmla="*/ 1785376 h 2826776"/>
              <a:gd name="connsiteX51" fmla="*/ 3787775 w 3943387"/>
              <a:gd name="connsiteY51" fmla="*/ 1721876 h 2826776"/>
              <a:gd name="connsiteX52" fmla="*/ 3724275 w 3943387"/>
              <a:gd name="connsiteY52" fmla="*/ 1677426 h 2826776"/>
              <a:gd name="connsiteX53" fmla="*/ 3702050 w 3943387"/>
              <a:gd name="connsiteY53" fmla="*/ 1661551 h 2826776"/>
              <a:gd name="connsiteX54" fmla="*/ 3692525 w 3943387"/>
              <a:gd name="connsiteY54" fmla="*/ 1652026 h 2826776"/>
              <a:gd name="connsiteX55" fmla="*/ 3651250 w 3943387"/>
              <a:gd name="connsiteY55" fmla="*/ 1632976 h 2826776"/>
              <a:gd name="connsiteX56" fmla="*/ 3575050 w 3943387"/>
              <a:gd name="connsiteY56" fmla="*/ 1598051 h 2826776"/>
              <a:gd name="connsiteX57" fmla="*/ 3556000 w 3943387"/>
              <a:gd name="connsiteY57" fmla="*/ 1582176 h 2826776"/>
              <a:gd name="connsiteX58" fmla="*/ 3498850 w 3943387"/>
              <a:gd name="connsiteY58" fmla="*/ 1547251 h 2826776"/>
              <a:gd name="connsiteX59" fmla="*/ 3454400 w 3943387"/>
              <a:gd name="connsiteY59" fmla="*/ 1502801 h 2826776"/>
              <a:gd name="connsiteX60" fmla="*/ 3448050 w 3943387"/>
              <a:gd name="connsiteY60" fmla="*/ 1490101 h 2826776"/>
              <a:gd name="connsiteX61" fmla="*/ 3432175 w 3943387"/>
              <a:gd name="connsiteY61" fmla="*/ 1452001 h 2826776"/>
              <a:gd name="connsiteX62" fmla="*/ 3413125 w 3943387"/>
              <a:gd name="connsiteY62" fmla="*/ 1429776 h 2826776"/>
              <a:gd name="connsiteX63" fmla="*/ 3409950 w 3943387"/>
              <a:gd name="connsiteY63" fmla="*/ 1401201 h 2826776"/>
              <a:gd name="connsiteX64" fmla="*/ 3397250 w 3943387"/>
              <a:gd name="connsiteY64" fmla="*/ 1353576 h 2826776"/>
              <a:gd name="connsiteX65" fmla="*/ 3394075 w 3943387"/>
              <a:gd name="connsiteY65" fmla="*/ 905901 h 2826776"/>
              <a:gd name="connsiteX66" fmla="*/ 3381375 w 3943387"/>
              <a:gd name="connsiteY66" fmla="*/ 782076 h 2826776"/>
              <a:gd name="connsiteX67" fmla="*/ 3375025 w 3943387"/>
              <a:gd name="connsiteY67" fmla="*/ 753501 h 2826776"/>
              <a:gd name="connsiteX68" fmla="*/ 3368675 w 3943387"/>
              <a:gd name="connsiteY68" fmla="*/ 715401 h 2826776"/>
              <a:gd name="connsiteX69" fmla="*/ 3340100 w 3943387"/>
              <a:gd name="connsiteY69" fmla="*/ 655076 h 2826776"/>
              <a:gd name="connsiteX70" fmla="*/ 3314700 w 3943387"/>
              <a:gd name="connsiteY70" fmla="*/ 569351 h 2826776"/>
              <a:gd name="connsiteX71" fmla="*/ 3295650 w 3943387"/>
              <a:gd name="connsiteY71" fmla="*/ 540776 h 2826776"/>
              <a:gd name="connsiteX72" fmla="*/ 3279775 w 3943387"/>
              <a:gd name="connsiteY72" fmla="*/ 505851 h 2826776"/>
              <a:gd name="connsiteX73" fmla="*/ 3209925 w 3943387"/>
              <a:gd name="connsiteY73" fmla="*/ 426476 h 2826776"/>
              <a:gd name="connsiteX74" fmla="*/ 3117850 w 3943387"/>
              <a:gd name="connsiteY74" fmla="*/ 362976 h 2826776"/>
              <a:gd name="connsiteX75" fmla="*/ 3070225 w 3943387"/>
              <a:gd name="connsiteY75" fmla="*/ 324876 h 2826776"/>
              <a:gd name="connsiteX76" fmla="*/ 3016250 w 3943387"/>
              <a:gd name="connsiteY76" fmla="*/ 302651 h 2826776"/>
              <a:gd name="connsiteX77" fmla="*/ 2959100 w 3943387"/>
              <a:gd name="connsiteY77" fmla="*/ 274076 h 2826776"/>
              <a:gd name="connsiteX78" fmla="*/ 2889250 w 3943387"/>
              <a:gd name="connsiteY78" fmla="*/ 229626 h 2826776"/>
              <a:gd name="connsiteX79" fmla="*/ 2835275 w 3943387"/>
              <a:gd name="connsiteY79" fmla="*/ 207401 h 2826776"/>
              <a:gd name="connsiteX80" fmla="*/ 2778125 w 3943387"/>
              <a:gd name="connsiteY80" fmla="*/ 178826 h 2826776"/>
              <a:gd name="connsiteX81" fmla="*/ 2730500 w 3943387"/>
              <a:gd name="connsiteY81" fmla="*/ 159776 h 2826776"/>
              <a:gd name="connsiteX82" fmla="*/ 2593975 w 3943387"/>
              <a:gd name="connsiteY82" fmla="*/ 99451 h 2826776"/>
              <a:gd name="connsiteX83" fmla="*/ 2549525 w 3943387"/>
              <a:gd name="connsiteY83" fmla="*/ 93101 h 2826776"/>
              <a:gd name="connsiteX84" fmla="*/ 2482850 w 3943387"/>
              <a:gd name="connsiteY84" fmla="*/ 86751 h 2826776"/>
              <a:gd name="connsiteX85" fmla="*/ 2400300 w 3943387"/>
              <a:gd name="connsiteY85" fmla="*/ 74051 h 2826776"/>
              <a:gd name="connsiteX86" fmla="*/ 2152650 w 3943387"/>
              <a:gd name="connsiteY86" fmla="*/ 67701 h 2826776"/>
              <a:gd name="connsiteX87" fmla="*/ 2101850 w 3943387"/>
              <a:gd name="connsiteY87" fmla="*/ 61351 h 2826776"/>
              <a:gd name="connsiteX88" fmla="*/ 1971675 w 3943387"/>
              <a:gd name="connsiteY88" fmla="*/ 51826 h 2826776"/>
              <a:gd name="connsiteX89" fmla="*/ 1812925 w 3943387"/>
              <a:gd name="connsiteY89" fmla="*/ 39126 h 2826776"/>
              <a:gd name="connsiteX90" fmla="*/ 1322021 w 3943387"/>
              <a:gd name="connsiteY90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406400 w 3943387"/>
              <a:gd name="connsiteY2" fmla="*/ 1547251 h 2826776"/>
              <a:gd name="connsiteX3" fmla="*/ 527050 w 3943387"/>
              <a:gd name="connsiteY3" fmla="*/ 1648851 h 2826776"/>
              <a:gd name="connsiteX4" fmla="*/ 517525 w 3943387"/>
              <a:gd name="connsiteY4" fmla="*/ 1950476 h 2826776"/>
              <a:gd name="connsiteX5" fmla="*/ 482600 w 3943387"/>
              <a:gd name="connsiteY5" fmla="*/ 1969526 h 2826776"/>
              <a:gd name="connsiteX6" fmla="*/ 403225 w 3943387"/>
              <a:gd name="connsiteY6" fmla="*/ 1991751 h 2826776"/>
              <a:gd name="connsiteX7" fmla="*/ 358775 w 3943387"/>
              <a:gd name="connsiteY7" fmla="*/ 2007626 h 2826776"/>
              <a:gd name="connsiteX8" fmla="*/ 317500 w 3943387"/>
              <a:gd name="connsiteY8" fmla="*/ 2020326 h 2826776"/>
              <a:gd name="connsiteX9" fmla="*/ 228600 w 3943387"/>
              <a:gd name="connsiteY9" fmla="*/ 2061601 h 2826776"/>
              <a:gd name="connsiteX10" fmla="*/ 193675 w 3943387"/>
              <a:gd name="connsiteY10" fmla="*/ 2077476 h 2826776"/>
              <a:gd name="connsiteX11" fmla="*/ 142875 w 3943387"/>
              <a:gd name="connsiteY11" fmla="*/ 2106051 h 2826776"/>
              <a:gd name="connsiteX12" fmla="*/ 85725 w 3943387"/>
              <a:gd name="connsiteY12" fmla="*/ 2153676 h 2826776"/>
              <a:gd name="connsiteX13" fmla="*/ 69850 w 3943387"/>
              <a:gd name="connsiteY13" fmla="*/ 2179076 h 2826776"/>
              <a:gd name="connsiteX14" fmla="*/ 41275 w 3943387"/>
              <a:gd name="connsiteY14" fmla="*/ 2214001 h 2826776"/>
              <a:gd name="connsiteX15" fmla="*/ 25400 w 3943387"/>
              <a:gd name="connsiteY15" fmla="*/ 2248926 h 2826776"/>
              <a:gd name="connsiteX16" fmla="*/ 0 w 3943387"/>
              <a:gd name="connsiteY16" fmla="*/ 2341001 h 2826776"/>
              <a:gd name="connsiteX17" fmla="*/ 3175 w 3943387"/>
              <a:gd name="connsiteY17" fmla="*/ 2579126 h 2826776"/>
              <a:gd name="connsiteX18" fmla="*/ 12700 w 3943387"/>
              <a:gd name="connsiteY18" fmla="*/ 2607701 h 2826776"/>
              <a:gd name="connsiteX19" fmla="*/ 53975 w 3943387"/>
              <a:gd name="connsiteY19" fmla="*/ 2683901 h 2826776"/>
              <a:gd name="connsiteX20" fmla="*/ 79375 w 3943387"/>
              <a:gd name="connsiteY20" fmla="*/ 2718826 h 2826776"/>
              <a:gd name="connsiteX21" fmla="*/ 111125 w 3943387"/>
              <a:gd name="connsiteY21" fmla="*/ 2728351 h 2826776"/>
              <a:gd name="connsiteX22" fmla="*/ 165100 w 3943387"/>
              <a:gd name="connsiteY22" fmla="*/ 2760101 h 2826776"/>
              <a:gd name="connsiteX23" fmla="*/ 279400 w 3943387"/>
              <a:gd name="connsiteY23" fmla="*/ 2775976 h 2826776"/>
              <a:gd name="connsiteX24" fmla="*/ 476250 w 3943387"/>
              <a:gd name="connsiteY24" fmla="*/ 2807726 h 2826776"/>
              <a:gd name="connsiteX25" fmla="*/ 666750 w 3943387"/>
              <a:gd name="connsiteY25" fmla="*/ 2826776 h 2826776"/>
              <a:gd name="connsiteX26" fmla="*/ 1482725 w 3943387"/>
              <a:gd name="connsiteY26" fmla="*/ 2823601 h 2826776"/>
              <a:gd name="connsiteX27" fmla="*/ 1600200 w 3943387"/>
              <a:gd name="connsiteY27" fmla="*/ 2810901 h 2826776"/>
              <a:gd name="connsiteX28" fmla="*/ 2165350 w 3943387"/>
              <a:gd name="connsiteY28" fmla="*/ 2804551 h 2826776"/>
              <a:gd name="connsiteX29" fmla="*/ 2222500 w 3943387"/>
              <a:gd name="connsiteY29" fmla="*/ 2801376 h 2826776"/>
              <a:gd name="connsiteX30" fmla="*/ 2390775 w 3943387"/>
              <a:gd name="connsiteY30" fmla="*/ 2782326 h 2826776"/>
              <a:gd name="connsiteX31" fmla="*/ 2670175 w 3943387"/>
              <a:gd name="connsiteY31" fmla="*/ 2766451 h 2826776"/>
              <a:gd name="connsiteX32" fmla="*/ 2870200 w 3943387"/>
              <a:gd name="connsiteY32" fmla="*/ 2747401 h 2826776"/>
              <a:gd name="connsiteX33" fmla="*/ 3203575 w 3943387"/>
              <a:gd name="connsiteY33" fmla="*/ 2741051 h 2826776"/>
              <a:gd name="connsiteX34" fmla="*/ 3571875 w 3943387"/>
              <a:gd name="connsiteY34" fmla="*/ 2722001 h 2826776"/>
              <a:gd name="connsiteX35" fmla="*/ 3613150 w 3943387"/>
              <a:gd name="connsiteY35" fmla="*/ 2715651 h 2826776"/>
              <a:gd name="connsiteX36" fmla="*/ 3651250 w 3943387"/>
              <a:gd name="connsiteY36" fmla="*/ 2702951 h 2826776"/>
              <a:gd name="connsiteX37" fmla="*/ 3689350 w 3943387"/>
              <a:gd name="connsiteY37" fmla="*/ 2699776 h 2826776"/>
              <a:gd name="connsiteX38" fmla="*/ 3768725 w 3943387"/>
              <a:gd name="connsiteY38" fmla="*/ 2671201 h 2826776"/>
              <a:gd name="connsiteX39" fmla="*/ 3797300 w 3943387"/>
              <a:gd name="connsiteY39" fmla="*/ 2642626 h 2826776"/>
              <a:gd name="connsiteX40" fmla="*/ 3825875 w 3943387"/>
              <a:gd name="connsiteY40" fmla="*/ 2620401 h 2826776"/>
              <a:gd name="connsiteX41" fmla="*/ 3873500 w 3943387"/>
              <a:gd name="connsiteY41" fmla="*/ 2537851 h 2826776"/>
              <a:gd name="connsiteX42" fmla="*/ 3889375 w 3943387"/>
              <a:gd name="connsiteY42" fmla="*/ 2496576 h 2826776"/>
              <a:gd name="connsiteX43" fmla="*/ 3895725 w 3943387"/>
              <a:gd name="connsiteY43" fmla="*/ 2458476 h 2826776"/>
              <a:gd name="connsiteX44" fmla="*/ 3917950 w 3943387"/>
              <a:gd name="connsiteY44" fmla="*/ 2410851 h 2826776"/>
              <a:gd name="connsiteX45" fmla="*/ 3933825 w 3943387"/>
              <a:gd name="connsiteY45" fmla="*/ 2366401 h 2826776"/>
              <a:gd name="connsiteX46" fmla="*/ 3937000 w 3943387"/>
              <a:gd name="connsiteY46" fmla="*/ 1982226 h 2826776"/>
              <a:gd name="connsiteX47" fmla="*/ 3911600 w 3943387"/>
              <a:gd name="connsiteY47" fmla="*/ 1921901 h 2826776"/>
              <a:gd name="connsiteX48" fmla="*/ 3902075 w 3943387"/>
              <a:gd name="connsiteY48" fmla="*/ 1886976 h 2826776"/>
              <a:gd name="connsiteX49" fmla="*/ 3838575 w 3943387"/>
              <a:gd name="connsiteY49" fmla="*/ 1785376 h 2826776"/>
              <a:gd name="connsiteX50" fmla="*/ 3787775 w 3943387"/>
              <a:gd name="connsiteY50" fmla="*/ 1721876 h 2826776"/>
              <a:gd name="connsiteX51" fmla="*/ 3724275 w 3943387"/>
              <a:gd name="connsiteY51" fmla="*/ 1677426 h 2826776"/>
              <a:gd name="connsiteX52" fmla="*/ 3702050 w 3943387"/>
              <a:gd name="connsiteY52" fmla="*/ 1661551 h 2826776"/>
              <a:gd name="connsiteX53" fmla="*/ 3692525 w 3943387"/>
              <a:gd name="connsiteY53" fmla="*/ 1652026 h 2826776"/>
              <a:gd name="connsiteX54" fmla="*/ 3651250 w 3943387"/>
              <a:gd name="connsiteY54" fmla="*/ 1632976 h 2826776"/>
              <a:gd name="connsiteX55" fmla="*/ 3575050 w 3943387"/>
              <a:gd name="connsiteY55" fmla="*/ 1598051 h 2826776"/>
              <a:gd name="connsiteX56" fmla="*/ 3556000 w 3943387"/>
              <a:gd name="connsiteY56" fmla="*/ 1582176 h 2826776"/>
              <a:gd name="connsiteX57" fmla="*/ 3498850 w 3943387"/>
              <a:gd name="connsiteY57" fmla="*/ 1547251 h 2826776"/>
              <a:gd name="connsiteX58" fmla="*/ 3454400 w 3943387"/>
              <a:gd name="connsiteY58" fmla="*/ 1502801 h 2826776"/>
              <a:gd name="connsiteX59" fmla="*/ 3448050 w 3943387"/>
              <a:gd name="connsiteY59" fmla="*/ 1490101 h 2826776"/>
              <a:gd name="connsiteX60" fmla="*/ 3432175 w 3943387"/>
              <a:gd name="connsiteY60" fmla="*/ 1452001 h 2826776"/>
              <a:gd name="connsiteX61" fmla="*/ 3413125 w 3943387"/>
              <a:gd name="connsiteY61" fmla="*/ 1429776 h 2826776"/>
              <a:gd name="connsiteX62" fmla="*/ 3409950 w 3943387"/>
              <a:gd name="connsiteY62" fmla="*/ 1401201 h 2826776"/>
              <a:gd name="connsiteX63" fmla="*/ 3397250 w 3943387"/>
              <a:gd name="connsiteY63" fmla="*/ 1353576 h 2826776"/>
              <a:gd name="connsiteX64" fmla="*/ 3394075 w 3943387"/>
              <a:gd name="connsiteY64" fmla="*/ 905901 h 2826776"/>
              <a:gd name="connsiteX65" fmla="*/ 3381375 w 3943387"/>
              <a:gd name="connsiteY65" fmla="*/ 782076 h 2826776"/>
              <a:gd name="connsiteX66" fmla="*/ 3375025 w 3943387"/>
              <a:gd name="connsiteY66" fmla="*/ 753501 h 2826776"/>
              <a:gd name="connsiteX67" fmla="*/ 3368675 w 3943387"/>
              <a:gd name="connsiteY67" fmla="*/ 715401 h 2826776"/>
              <a:gd name="connsiteX68" fmla="*/ 3340100 w 3943387"/>
              <a:gd name="connsiteY68" fmla="*/ 655076 h 2826776"/>
              <a:gd name="connsiteX69" fmla="*/ 3314700 w 3943387"/>
              <a:gd name="connsiteY69" fmla="*/ 569351 h 2826776"/>
              <a:gd name="connsiteX70" fmla="*/ 3295650 w 3943387"/>
              <a:gd name="connsiteY70" fmla="*/ 540776 h 2826776"/>
              <a:gd name="connsiteX71" fmla="*/ 3279775 w 3943387"/>
              <a:gd name="connsiteY71" fmla="*/ 505851 h 2826776"/>
              <a:gd name="connsiteX72" fmla="*/ 3209925 w 3943387"/>
              <a:gd name="connsiteY72" fmla="*/ 426476 h 2826776"/>
              <a:gd name="connsiteX73" fmla="*/ 3117850 w 3943387"/>
              <a:gd name="connsiteY73" fmla="*/ 362976 h 2826776"/>
              <a:gd name="connsiteX74" fmla="*/ 3070225 w 3943387"/>
              <a:gd name="connsiteY74" fmla="*/ 324876 h 2826776"/>
              <a:gd name="connsiteX75" fmla="*/ 3016250 w 3943387"/>
              <a:gd name="connsiteY75" fmla="*/ 302651 h 2826776"/>
              <a:gd name="connsiteX76" fmla="*/ 2959100 w 3943387"/>
              <a:gd name="connsiteY76" fmla="*/ 274076 h 2826776"/>
              <a:gd name="connsiteX77" fmla="*/ 2889250 w 3943387"/>
              <a:gd name="connsiteY77" fmla="*/ 229626 h 2826776"/>
              <a:gd name="connsiteX78" fmla="*/ 2835275 w 3943387"/>
              <a:gd name="connsiteY78" fmla="*/ 207401 h 2826776"/>
              <a:gd name="connsiteX79" fmla="*/ 2778125 w 3943387"/>
              <a:gd name="connsiteY79" fmla="*/ 178826 h 2826776"/>
              <a:gd name="connsiteX80" fmla="*/ 2730500 w 3943387"/>
              <a:gd name="connsiteY80" fmla="*/ 159776 h 2826776"/>
              <a:gd name="connsiteX81" fmla="*/ 2593975 w 3943387"/>
              <a:gd name="connsiteY81" fmla="*/ 99451 h 2826776"/>
              <a:gd name="connsiteX82" fmla="*/ 2549525 w 3943387"/>
              <a:gd name="connsiteY82" fmla="*/ 93101 h 2826776"/>
              <a:gd name="connsiteX83" fmla="*/ 2482850 w 3943387"/>
              <a:gd name="connsiteY83" fmla="*/ 86751 h 2826776"/>
              <a:gd name="connsiteX84" fmla="*/ 2400300 w 3943387"/>
              <a:gd name="connsiteY84" fmla="*/ 74051 h 2826776"/>
              <a:gd name="connsiteX85" fmla="*/ 2152650 w 3943387"/>
              <a:gd name="connsiteY85" fmla="*/ 67701 h 2826776"/>
              <a:gd name="connsiteX86" fmla="*/ 2101850 w 3943387"/>
              <a:gd name="connsiteY86" fmla="*/ 61351 h 2826776"/>
              <a:gd name="connsiteX87" fmla="*/ 1971675 w 3943387"/>
              <a:gd name="connsiteY87" fmla="*/ 51826 h 2826776"/>
              <a:gd name="connsiteX88" fmla="*/ 1812925 w 3943387"/>
              <a:gd name="connsiteY88" fmla="*/ 39126 h 2826776"/>
              <a:gd name="connsiteX89" fmla="*/ 1322021 w 3943387"/>
              <a:gd name="connsiteY89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870634 w 3943387"/>
              <a:gd name="connsiteY2" fmla="*/ 1458155 h 2826776"/>
              <a:gd name="connsiteX3" fmla="*/ 527050 w 3943387"/>
              <a:gd name="connsiteY3" fmla="*/ 1648851 h 2826776"/>
              <a:gd name="connsiteX4" fmla="*/ 517525 w 3943387"/>
              <a:gd name="connsiteY4" fmla="*/ 1950476 h 2826776"/>
              <a:gd name="connsiteX5" fmla="*/ 482600 w 3943387"/>
              <a:gd name="connsiteY5" fmla="*/ 1969526 h 2826776"/>
              <a:gd name="connsiteX6" fmla="*/ 403225 w 3943387"/>
              <a:gd name="connsiteY6" fmla="*/ 1991751 h 2826776"/>
              <a:gd name="connsiteX7" fmla="*/ 358775 w 3943387"/>
              <a:gd name="connsiteY7" fmla="*/ 2007626 h 2826776"/>
              <a:gd name="connsiteX8" fmla="*/ 317500 w 3943387"/>
              <a:gd name="connsiteY8" fmla="*/ 2020326 h 2826776"/>
              <a:gd name="connsiteX9" fmla="*/ 228600 w 3943387"/>
              <a:gd name="connsiteY9" fmla="*/ 2061601 h 2826776"/>
              <a:gd name="connsiteX10" fmla="*/ 193675 w 3943387"/>
              <a:gd name="connsiteY10" fmla="*/ 2077476 h 2826776"/>
              <a:gd name="connsiteX11" fmla="*/ 142875 w 3943387"/>
              <a:gd name="connsiteY11" fmla="*/ 2106051 h 2826776"/>
              <a:gd name="connsiteX12" fmla="*/ 85725 w 3943387"/>
              <a:gd name="connsiteY12" fmla="*/ 2153676 h 2826776"/>
              <a:gd name="connsiteX13" fmla="*/ 69850 w 3943387"/>
              <a:gd name="connsiteY13" fmla="*/ 2179076 h 2826776"/>
              <a:gd name="connsiteX14" fmla="*/ 41275 w 3943387"/>
              <a:gd name="connsiteY14" fmla="*/ 2214001 h 2826776"/>
              <a:gd name="connsiteX15" fmla="*/ 25400 w 3943387"/>
              <a:gd name="connsiteY15" fmla="*/ 2248926 h 2826776"/>
              <a:gd name="connsiteX16" fmla="*/ 0 w 3943387"/>
              <a:gd name="connsiteY16" fmla="*/ 2341001 h 2826776"/>
              <a:gd name="connsiteX17" fmla="*/ 3175 w 3943387"/>
              <a:gd name="connsiteY17" fmla="*/ 2579126 h 2826776"/>
              <a:gd name="connsiteX18" fmla="*/ 12700 w 3943387"/>
              <a:gd name="connsiteY18" fmla="*/ 2607701 h 2826776"/>
              <a:gd name="connsiteX19" fmla="*/ 53975 w 3943387"/>
              <a:gd name="connsiteY19" fmla="*/ 2683901 h 2826776"/>
              <a:gd name="connsiteX20" fmla="*/ 79375 w 3943387"/>
              <a:gd name="connsiteY20" fmla="*/ 2718826 h 2826776"/>
              <a:gd name="connsiteX21" fmla="*/ 111125 w 3943387"/>
              <a:gd name="connsiteY21" fmla="*/ 2728351 h 2826776"/>
              <a:gd name="connsiteX22" fmla="*/ 165100 w 3943387"/>
              <a:gd name="connsiteY22" fmla="*/ 2760101 h 2826776"/>
              <a:gd name="connsiteX23" fmla="*/ 279400 w 3943387"/>
              <a:gd name="connsiteY23" fmla="*/ 2775976 h 2826776"/>
              <a:gd name="connsiteX24" fmla="*/ 476250 w 3943387"/>
              <a:gd name="connsiteY24" fmla="*/ 2807726 h 2826776"/>
              <a:gd name="connsiteX25" fmla="*/ 666750 w 3943387"/>
              <a:gd name="connsiteY25" fmla="*/ 2826776 h 2826776"/>
              <a:gd name="connsiteX26" fmla="*/ 1482725 w 3943387"/>
              <a:gd name="connsiteY26" fmla="*/ 2823601 h 2826776"/>
              <a:gd name="connsiteX27" fmla="*/ 1600200 w 3943387"/>
              <a:gd name="connsiteY27" fmla="*/ 2810901 h 2826776"/>
              <a:gd name="connsiteX28" fmla="*/ 2165350 w 3943387"/>
              <a:gd name="connsiteY28" fmla="*/ 2804551 h 2826776"/>
              <a:gd name="connsiteX29" fmla="*/ 2222500 w 3943387"/>
              <a:gd name="connsiteY29" fmla="*/ 2801376 h 2826776"/>
              <a:gd name="connsiteX30" fmla="*/ 2390775 w 3943387"/>
              <a:gd name="connsiteY30" fmla="*/ 2782326 h 2826776"/>
              <a:gd name="connsiteX31" fmla="*/ 2670175 w 3943387"/>
              <a:gd name="connsiteY31" fmla="*/ 2766451 h 2826776"/>
              <a:gd name="connsiteX32" fmla="*/ 2870200 w 3943387"/>
              <a:gd name="connsiteY32" fmla="*/ 2747401 h 2826776"/>
              <a:gd name="connsiteX33" fmla="*/ 3203575 w 3943387"/>
              <a:gd name="connsiteY33" fmla="*/ 2741051 h 2826776"/>
              <a:gd name="connsiteX34" fmla="*/ 3571875 w 3943387"/>
              <a:gd name="connsiteY34" fmla="*/ 2722001 h 2826776"/>
              <a:gd name="connsiteX35" fmla="*/ 3613150 w 3943387"/>
              <a:gd name="connsiteY35" fmla="*/ 2715651 h 2826776"/>
              <a:gd name="connsiteX36" fmla="*/ 3651250 w 3943387"/>
              <a:gd name="connsiteY36" fmla="*/ 2702951 h 2826776"/>
              <a:gd name="connsiteX37" fmla="*/ 3689350 w 3943387"/>
              <a:gd name="connsiteY37" fmla="*/ 2699776 h 2826776"/>
              <a:gd name="connsiteX38" fmla="*/ 3768725 w 3943387"/>
              <a:gd name="connsiteY38" fmla="*/ 2671201 h 2826776"/>
              <a:gd name="connsiteX39" fmla="*/ 3797300 w 3943387"/>
              <a:gd name="connsiteY39" fmla="*/ 2642626 h 2826776"/>
              <a:gd name="connsiteX40" fmla="*/ 3825875 w 3943387"/>
              <a:gd name="connsiteY40" fmla="*/ 2620401 h 2826776"/>
              <a:gd name="connsiteX41" fmla="*/ 3873500 w 3943387"/>
              <a:gd name="connsiteY41" fmla="*/ 2537851 h 2826776"/>
              <a:gd name="connsiteX42" fmla="*/ 3889375 w 3943387"/>
              <a:gd name="connsiteY42" fmla="*/ 2496576 h 2826776"/>
              <a:gd name="connsiteX43" fmla="*/ 3895725 w 3943387"/>
              <a:gd name="connsiteY43" fmla="*/ 2458476 h 2826776"/>
              <a:gd name="connsiteX44" fmla="*/ 3917950 w 3943387"/>
              <a:gd name="connsiteY44" fmla="*/ 2410851 h 2826776"/>
              <a:gd name="connsiteX45" fmla="*/ 3933825 w 3943387"/>
              <a:gd name="connsiteY45" fmla="*/ 2366401 h 2826776"/>
              <a:gd name="connsiteX46" fmla="*/ 3937000 w 3943387"/>
              <a:gd name="connsiteY46" fmla="*/ 1982226 h 2826776"/>
              <a:gd name="connsiteX47" fmla="*/ 3911600 w 3943387"/>
              <a:gd name="connsiteY47" fmla="*/ 1921901 h 2826776"/>
              <a:gd name="connsiteX48" fmla="*/ 3902075 w 3943387"/>
              <a:gd name="connsiteY48" fmla="*/ 1886976 h 2826776"/>
              <a:gd name="connsiteX49" fmla="*/ 3838575 w 3943387"/>
              <a:gd name="connsiteY49" fmla="*/ 1785376 h 2826776"/>
              <a:gd name="connsiteX50" fmla="*/ 3787775 w 3943387"/>
              <a:gd name="connsiteY50" fmla="*/ 1721876 h 2826776"/>
              <a:gd name="connsiteX51" fmla="*/ 3724275 w 3943387"/>
              <a:gd name="connsiteY51" fmla="*/ 1677426 h 2826776"/>
              <a:gd name="connsiteX52" fmla="*/ 3702050 w 3943387"/>
              <a:gd name="connsiteY52" fmla="*/ 1661551 h 2826776"/>
              <a:gd name="connsiteX53" fmla="*/ 3692525 w 3943387"/>
              <a:gd name="connsiteY53" fmla="*/ 1652026 h 2826776"/>
              <a:gd name="connsiteX54" fmla="*/ 3651250 w 3943387"/>
              <a:gd name="connsiteY54" fmla="*/ 1632976 h 2826776"/>
              <a:gd name="connsiteX55" fmla="*/ 3575050 w 3943387"/>
              <a:gd name="connsiteY55" fmla="*/ 1598051 h 2826776"/>
              <a:gd name="connsiteX56" fmla="*/ 3556000 w 3943387"/>
              <a:gd name="connsiteY56" fmla="*/ 1582176 h 2826776"/>
              <a:gd name="connsiteX57" fmla="*/ 3498850 w 3943387"/>
              <a:gd name="connsiteY57" fmla="*/ 1547251 h 2826776"/>
              <a:gd name="connsiteX58" fmla="*/ 3454400 w 3943387"/>
              <a:gd name="connsiteY58" fmla="*/ 1502801 h 2826776"/>
              <a:gd name="connsiteX59" fmla="*/ 3448050 w 3943387"/>
              <a:gd name="connsiteY59" fmla="*/ 1490101 h 2826776"/>
              <a:gd name="connsiteX60" fmla="*/ 3432175 w 3943387"/>
              <a:gd name="connsiteY60" fmla="*/ 1452001 h 2826776"/>
              <a:gd name="connsiteX61" fmla="*/ 3413125 w 3943387"/>
              <a:gd name="connsiteY61" fmla="*/ 1429776 h 2826776"/>
              <a:gd name="connsiteX62" fmla="*/ 3409950 w 3943387"/>
              <a:gd name="connsiteY62" fmla="*/ 1401201 h 2826776"/>
              <a:gd name="connsiteX63" fmla="*/ 3397250 w 3943387"/>
              <a:gd name="connsiteY63" fmla="*/ 1353576 h 2826776"/>
              <a:gd name="connsiteX64" fmla="*/ 3394075 w 3943387"/>
              <a:gd name="connsiteY64" fmla="*/ 905901 h 2826776"/>
              <a:gd name="connsiteX65" fmla="*/ 3381375 w 3943387"/>
              <a:gd name="connsiteY65" fmla="*/ 782076 h 2826776"/>
              <a:gd name="connsiteX66" fmla="*/ 3375025 w 3943387"/>
              <a:gd name="connsiteY66" fmla="*/ 753501 h 2826776"/>
              <a:gd name="connsiteX67" fmla="*/ 3368675 w 3943387"/>
              <a:gd name="connsiteY67" fmla="*/ 715401 h 2826776"/>
              <a:gd name="connsiteX68" fmla="*/ 3340100 w 3943387"/>
              <a:gd name="connsiteY68" fmla="*/ 655076 h 2826776"/>
              <a:gd name="connsiteX69" fmla="*/ 3314700 w 3943387"/>
              <a:gd name="connsiteY69" fmla="*/ 569351 h 2826776"/>
              <a:gd name="connsiteX70" fmla="*/ 3295650 w 3943387"/>
              <a:gd name="connsiteY70" fmla="*/ 540776 h 2826776"/>
              <a:gd name="connsiteX71" fmla="*/ 3279775 w 3943387"/>
              <a:gd name="connsiteY71" fmla="*/ 505851 h 2826776"/>
              <a:gd name="connsiteX72" fmla="*/ 3209925 w 3943387"/>
              <a:gd name="connsiteY72" fmla="*/ 426476 h 2826776"/>
              <a:gd name="connsiteX73" fmla="*/ 3117850 w 3943387"/>
              <a:gd name="connsiteY73" fmla="*/ 362976 h 2826776"/>
              <a:gd name="connsiteX74" fmla="*/ 3070225 w 3943387"/>
              <a:gd name="connsiteY74" fmla="*/ 324876 h 2826776"/>
              <a:gd name="connsiteX75" fmla="*/ 3016250 w 3943387"/>
              <a:gd name="connsiteY75" fmla="*/ 302651 h 2826776"/>
              <a:gd name="connsiteX76" fmla="*/ 2959100 w 3943387"/>
              <a:gd name="connsiteY76" fmla="*/ 274076 h 2826776"/>
              <a:gd name="connsiteX77" fmla="*/ 2889250 w 3943387"/>
              <a:gd name="connsiteY77" fmla="*/ 229626 h 2826776"/>
              <a:gd name="connsiteX78" fmla="*/ 2835275 w 3943387"/>
              <a:gd name="connsiteY78" fmla="*/ 207401 h 2826776"/>
              <a:gd name="connsiteX79" fmla="*/ 2778125 w 3943387"/>
              <a:gd name="connsiteY79" fmla="*/ 178826 h 2826776"/>
              <a:gd name="connsiteX80" fmla="*/ 2730500 w 3943387"/>
              <a:gd name="connsiteY80" fmla="*/ 159776 h 2826776"/>
              <a:gd name="connsiteX81" fmla="*/ 2593975 w 3943387"/>
              <a:gd name="connsiteY81" fmla="*/ 99451 h 2826776"/>
              <a:gd name="connsiteX82" fmla="*/ 2549525 w 3943387"/>
              <a:gd name="connsiteY82" fmla="*/ 93101 h 2826776"/>
              <a:gd name="connsiteX83" fmla="*/ 2482850 w 3943387"/>
              <a:gd name="connsiteY83" fmla="*/ 86751 h 2826776"/>
              <a:gd name="connsiteX84" fmla="*/ 2400300 w 3943387"/>
              <a:gd name="connsiteY84" fmla="*/ 74051 h 2826776"/>
              <a:gd name="connsiteX85" fmla="*/ 2152650 w 3943387"/>
              <a:gd name="connsiteY85" fmla="*/ 67701 h 2826776"/>
              <a:gd name="connsiteX86" fmla="*/ 2101850 w 3943387"/>
              <a:gd name="connsiteY86" fmla="*/ 61351 h 2826776"/>
              <a:gd name="connsiteX87" fmla="*/ 1971675 w 3943387"/>
              <a:gd name="connsiteY87" fmla="*/ 51826 h 2826776"/>
              <a:gd name="connsiteX88" fmla="*/ 1812925 w 3943387"/>
              <a:gd name="connsiteY88" fmla="*/ 39126 h 2826776"/>
              <a:gd name="connsiteX89" fmla="*/ 1322021 w 3943387"/>
              <a:gd name="connsiteY89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870634 w 3943387"/>
              <a:gd name="connsiteY2" fmla="*/ 1458155 h 2826776"/>
              <a:gd name="connsiteX3" fmla="*/ 527050 w 3943387"/>
              <a:gd name="connsiteY3" fmla="*/ 1648851 h 2826776"/>
              <a:gd name="connsiteX4" fmla="*/ 517525 w 3943387"/>
              <a:gd name="connsiteY4" fmla="*/ 1950476 h 2826776"/>
              <a:gd name="connsiteX5" fmla="*/ 482600 w 3943387"/>
              <a:gd name="connsiteY5" fmla="*/ 1969526 h 2826776"/>
              <a:gd name="connsiteX6" fmla="*/ 403225 w 3943387"/>
              <a:gd name="connsiteY6" fmla="*/ 1991751 h 2826776"/>
              <a:gd name="connsiteX7" fmla="*/ 358775 w 3943387"/>
              <a:gd name="connsiteY7" fmla="*/ 2007626 h 2826776"/>
              <a:gd name="connsiteX8" fmla="*/ 317500 w 3943387"/>
              <a:gd name="connsiteY8" fmla="*/ 2020326 h 2826776"/>
              <a:gd name="connsiteX9" fmla="*/ 228600 w 3943387"/>
              <a:gd name="connsiteY9" fmla="*/ 2061601 h 2826776"/>
              <a:gd name="connsiteX10" fmla="*/ 193675 w 3943387"/>
              <a:gd name="connsiteY10" fmla="*/ 2077476 h 2826776"/>
              <a:gd name="connsiteX11" fmla="*/ 142875 w 3943387"/>
              <a:gd name="connsiteY11" fmla="*/ 2106051 h 2826776"/>
              <a:gd name="connsiteX12" fmla="*/ 85725 w 3943387"/>
              <a:gd name="connsiteY12" fmla="*/ 2153676 h 2826776"/>
              <a:gd name="connsiteX13" fmla="*/ 69850 w 3943387"/>
              <a:gd name="connsiteY13" fmla="*/ 2179076 h 2826776"/>
              <a:gd name="connsiteX14" fmla="*/ 41275 w 3943387"/>
              <a:gd name="connsiteY14" fmla="*/ 2214001 h 2826776"/>
              <a:gd name="connsiteX15" fmla="*/ 25400 w 3943387"/>
              <a:gd name="connsiteY15" fmla="*/ 2248926 h 2826776"/>
              <a:gd name="connsiteX16" fmla="*/ 0 w 3943387"/>
              <a:gd name="connsiteY16" fmla="*/ 2341001 h 2826776"/>
              <a:gd name="connsiteX17" fmla="*/ 3175 w 3943387"/>
              <a:gd name="connsiteY17" fmla="*/ 2579126 h 2826776"/>
              <a:gd name="connsiteX18" fmla="*/ 12700 w 3943387"/>
              <a:gd name="connsiteY18" fmla="*/ 2607701 h 2826776"/>
              <a:gd name="connsiteX19" fmla="*/ 53975 w 3943387"/>
              <a:gd name="connsiteY19" fmla="*/ 2683901 h 2826776"/>
              <a:gd name="connsiteX20" fmla="*/ 79375 w 3943387"/>
              <a:gd name="connsiteY20" fmla="*/ 2718826 h 2826776"/>
              <a:gd name="connsiteX21" fmla="*/ 111125 w 3943387"/>
              <a:gd name="connsiteY21" fmla="*/ 2728351 h 2826776"/>
              <a:gd name="connsiteX22" fmla="*/ 165100 w 3943387"/>
              <a:gd name="connsiteY22" fmla="*/ 2760101 h 2826776"/>
              <a:gd name="connsiteX23" fmla="*/ 279400 w 3943387"/>
              <a:gd name="connsiteY23" fmla="*/ 2775976 h 2826776"/>
              <a:gd name="connsiteX24" fmla="*/ 476250 w 3943387"/>
              <a:gd name="connsiteY24" fmla="*/ 2807726 h 2826776"/>
              <a:gd name="connsiteX25" fmla="*/ 666750 w 3943387"/>
              <a:gd name="connsiteY25" fmla="*/ 2826776 h 2826776"/>
              <a:gd name="connsiteX26" fmla="*/ 1482725 w 3943387"/>
              <a:gd name="connsiteY26" fmla="*/ 2823601 h 2826776"/>
              <a:gd name="connsiteX27" fmla="*/ 1600200 w 3943387"/>
              <a:gd name="connsiteY27" fmla="*/ 2810901 h 2826776"/>
              <a:gd name="connsiteX28" fmla="*/ 2165350 w 3943387"/>
              <a:gd name="connsiteY28" fmla="*/ 2804551 h 2826776"/>
              <a:gd name="connsiteX29" fmla="*/ 2222500 w 3943387"/>
              <a:gd name="connsiteY29" fmla="*/ 2801376 h 2826776"/>
              <a:gd name="connsiteX30" fmla="*/ 2390775 w 3943387"/>
              <a:gd name="connsiteY30" fmla="*/ 2782326 h 2826776"/>
              <a:gd name="connsiteX31" fmla="*/ 2670175 w 3943387"/>
              <a:gd name="connsiteY31" fmla="*/ 2766451 h 2826776"/>
              <a:gd name="connsiteX32" fmla="*/ 2870200 w 3943387"/>
              <a:gd name="connsiteY32" fmla="*/ 2747401 h 2826776"/>
              <a:gd name="connsiteX33" fmla="*/ 3203575 w 3943387"/>
              <a:gd name="connsiteY33" fmla="*/ 2741051 h 2826776"/>
              <a:gd name="connsiteX34" fmla="*/ 3571875 w 3943387"/>
              <a:gd name="connsiteY34" fmla="*/ 2722001 h 2826776"/>
              <a:gd name="connsiteX35" fmla="*/ 3613150 w 3943387"/>
              <a:gd name="connsiteY35" fmla="*/ 2715651 h 2826776"/>
              <a:gd name="connsiteX36" fmla="*/ 3651250 w 3943387"/>
              <a:gd name="connsiteY36" fmla="*/ 2702951 h 2826776"/>
              <a:gd name="connsiteX37" fmla="*/ 3689350 w 3943387"/>
              <a:gd name="connsiteY37" fmla="*/ 2699776 h 2826776"/>
              <a:gd name="connsiteX38" fmla="*/ 3768725 w 3943387"/>
              <a:gd name="connsiteY38" fmla="*/ 2671201 h 2826776"/>
              <a:gd name="connsiteX39" fmla="*/ 3797300 w 3943387"/>
              <a:gd name="connsiteY39" fmla="*/ 2642626 h 2826776"/>
              <a:gd name="connsiteX40" fmla="*/ 3825875 w 3943387"/>
              <a:gd name="connsiteY40" fmla="*/ 2620401 h 2826776"/>
              <a:gd name="connsiteX41" fmla="*/ 3873500 w 3943387"/>
              <a:gd name="connsiteY41" fmla="*/ 2537851 h 2826776"/>
              <a:gd name="connsiteX42" fmla="*/ 3889375 w 3943387"/>
              <a:gd name="connsiteY42" fmla="*/ 2496576 h 2826776"/>
              <a:gd name="connsiteX43" fmla="*/ 3895725 w 3943387"/>
              <a:gd name="connsiteY43" fmla="*/ 2458476 h 2826776"/>
              <a:gd name="connsiteX44" fmla="*/ 3917950 w 3943387"/>
              <a:gd name="connsiteY44" fmla="*/ 2410851 h 2826776"/>
              <a:gd name="connsiteX45" fmla="*/ 3933825 w 3943387"/>
              <a:gd name="connsiteY45" fmla="*/ 2366401 h 2826776"/>
              <a:gd name="connsiteX46" fmla="*/ 3937000 w 3943387"/>
              <a:gd name="connsiteY46" fmla="*/ 1982226 h 2826776"/>
              <a:gd name="connsiteX47" fmla="*/ 3911600 w 3943387"/>
              <a:gd name="connsiteY47" fmla="*/ 1921901 h 2826776"/>
              <a:gd name="connsiteX48" fmla="*/ 3902075 w 3943387"/>
              <a:gd name="connsiteY48" fmla="*/ 1886976 h 2826776"/>
              <a:gd name="connsiteX49" fmla="*/ 3838575 w 3943387"/>
              <a:gd name="connsiteY49" fmla="*/ 1785376 h 2826776"/>
              <a:gd name="connsiteX50" fmla="*/ 3787775 w 3943387"/>
              <a:gd name="connsiteY50" fmla="*/ 1721876 h 2826776"/>
              <a:gd name="connsiteX51" fmla="*/ 3724275 w 3943387"/>
              <a:gd name="connsiteY51" fmla="*/ 1677426 h 2826776"/>
              <a:gd name="connsiteX52" fmla="*/ 3702050 w 3943387"/>
              <a:gd name="connsiteY52" fmla="*/ 1661551 h 2826776"/>
              <a:gd name="connsiteX53" fmla="*/ 3692525 w 3943387"/>
              <a:gd name="connsiteY53" fmla="*/ 1652026 h 2826776"/>
              <a:gd name="connsiteX54" fmla="*/ 3651250 w 3943387"/>
              <a:gd name="connsiteY54" fmla="*/ 1632976 h 2826776"/>
              <a:gd name="connsiteX55" fmla="*/ 3575050 w 3943387"/>
              <a:gd name="connsiteY55" fmla="*/ 1598051 h 2826776"/>
              <a:gd name="connsiteX56" fmla="*/ 3556000 w 3943387"/>
              <a:gd name="connsiteY56" fmla="*/ 1582176 h 2826776"/>
              <a:gd name="connsiteX57" fmla="*/ 3498850 w 3943387"/>
              <a:gd name="connsiteY57" fmla="*/ 1547251 h 2826776"/>
              <a:gd name="connsiteX58" fmla="*/ 3454400 w 3943387"/>
              <a:gd name="connsiteY58" fmla="*/ 1502801 h 2826776"/>
              <a:gd name="connsiteX59" fmla="*/ 3448050 w 3943387"/>
              <a:gd name="connsiteY59" fmla="*/ 1490101 h 2826776"/>
              <a:gd name="connsiteX60" fmla="*/ 3432175 w 3943387"/>
              <a:gd name="connsiteY60" fmla="*/ 1452001 h 2826776"/>
              <a:gd name="connsiteX61" fmla="*/ 3413125 w 3943387"/>
              <a:gd name="connsiteY61" fmla="*/ 1429776 h 2826776"/>
              <a:gd name="connsiteX62" fmla="*/ 3409950 w 3943387"/>
              <a:gd name="connsiteY62" fmla="*/ 1401201 h 2826776"/>
              <a:gd name="connsiteX63" fmla="*/ 3397250 w 3943387"/>
              <a:gd name="connsiteY63" fmla="*/ 1353576 h 2826776"/>
              <a:gd name="connsiteX64" fmla="*/ 3394075 w 3943387"/>
              <a:gd name="connsiteY64" fmla="*/ 905901 h 2826776"/>
              <a:gd name="connsiteX65" fmla="*/ 3381375 w 3943387"/>
              <a:gd name="connsiteY65" fmla="*/ 782076 h 2826776"/>
              <a:gd name="connsiteX66" fmla="*/ 3375025 w 3943387"/>
              <a:gd name="connsiteY66" fmla="*/ 753501 h 2826776"/>
              <a:gd name="connsiteX67" fmla="*/ 3368675 w 3943387"/>
              <a:gd name="connsiteY67" fmla="*/ 715401 h 2826776"/>
              <a:gd name="connsiteX68" fmla="*/ 3340100 w 3943387"/>
              <a:gd name="connsiteY68" fmla="*/ 655076 h 2826776"/>
              <a:gd name="connsiteX69" fmla="*/ 3314700 w 3943387"/>
              <a:gd name="connsiteY69" fmla="*/ 569351 h 2826776"/>
              <a:gd name="connsiteX70" fmla="*/ 3295650 w 3943387"/>
              <a:gd name="connsiteY70" fmla="*/ 540776 h 2826776"/>
              <a:gd name="connsiteX71" fmla="*/ 3279775 w 3943387"/>
              <a:gd name="connsiteY71" fmla="*/ 505851 h 2826776"/>
              <a:gd name="connsiteX72" fmla="*/ 3209925 w 3943387"/>
              <a:gd name="connsiteY72" fmla="*/ 426476 h 2826776"/>
              <a:gd name="connsiteX73" fmla="*/ 3117850 w 3943387"/>
              <a:gd name="connsiteY73" fmla="*/ 362976 h 2826776"/>
              <a:gd name="connsiteX74" fmla="*/ 3070225 w 3943387"/>
              <a:gd name="connsiteY74" fmla="*/ 324876 h 2826776"/>
              <a:gd name="connsiteX75" fmla="*/ 3016250 w 3943387"/>
              <a:gd name="connsiteY75" fmla="*/ 302651 h 2826776"/>
              <a:gd name="connsiteX76" fmla="*/ 2959100 w 3943387"/>
              <a:gd name="connsiteY76" fmla="*/ 274076 h 2826776"/>
              <a:gd name="connsiteX77" fmla="*/ 2889250 w 3943387"/>
              <a:gd name="connsiteY77" fmla="*/ 229626 h 2826776"/>
              <a:gd name="connsiteX78" fmla="*/ 2835275 w 3943387"/>
              <a:gd name="connsiteY78" fmla="*/ 207401 h 2826776"/>
              <a:gd name="connsiteX79" fmla="*/ 2778125 w 3943387"/>
              <a:gd name="connsiteY79" fmla="*/ 178826 h 2826776"/>
              <a:gd name="connsiteX80" fmla="*/ 2730500 w 3943387"/>
              <a:gd name="connsiteY80" fmla="*/ 159776 h 2826776"/>
              <a:gd name="connsiteX81" fmla="*/ 2593975 w 3943387"/>
              <a:gd name="connsiteY81" fmla="*/ 99451 h 2826776"/>
              <a:gd name="connsiteX82" fmla="*/ 2549525 w 3943387"/>
              <a:gd name="connsiteY82" fmla="*/ 93101 h 2826776"/>
              <a:gd name="connsiteX83" fmla="*/ 2482850 w 3943387"/>
              <a:gd name="connsiteY83" fmla="*/ 86751 h 2826776"/>
              <a:gd name="connsiteX84" fmla="*/ 2400300 w 3943387"/>
              <a:gd name="connsiteY84" fmla="*/ 74051 h 2826776"/>
              <a:gd name="connsiteX85" fmla="*/ 2152650 w 3943387"/>
              <a:gd name="connsiteY85" fmla="*/ 67701 h 2826776"/>
              <a:gd name="connsiteX86" fmla="*/ 2101850 w 3943387"/>
              <a:gd name="connsiteY86" fmla="*/ 61351 h 2826776"/>
              <a:gd name="connsiteX87" fmla="*/ 1971675 w 3943387"/>
              <a:gd name="connsiteY87" fmla="*/ 51826 h 2826776"/>
              <a:gd name="connsiteX88" fmla="*/ 1812925 w 3943387"/>
              <a:gd name="connsiteY88" fmla="*/ 39126 h 2826776"/>
              <a:gd name="connsiteX89" fmla="*/ 1322021 w 3943387"/>
              <a:gd name="connsiteY89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870634 w 3943387"/>
              <a:gd name="connsiteY2" fmla="*/ 1458155 h 2826776"/>
              <a:gd name="connsiteX3" fmla="*/ 527050 w 3943387"/>
              <a:gd name="connsiteY3" fmla="*/ 1648851 h 2826776"/>
              <a:gd name="connsiteX4" fmla="*/ 517525 w 3943387"/>
              <a:gd name="connsiteY4" fmla="*/ 1950476 h 2826776"/>
              <a:gd name="connsiteX5" fmla="*/ 482600 w 3943387"/>
              <a:gd name="connsiteY5" fmla="*/ 1969526 h 2826776"/>
              <a:gd name="connsiteX6" fmla="*/ 403225 w 3943387"/>
              <a:gd name="connsiteY6" fmla="*/ 1991751 h 2826776"/>
              <a:gd name="connsiteX7" fmla="*/ 358775 w 3943387"/>
              <a:gd name="connsiteY7" fmla="*/ 2007626 h 2826776"/>
              <a:gd name="connsiteX8" fmla="*/ 317500 w 3943387"/>
              <a:gd name="connsiteY8" fmla="*/ 2020326 h 2826776"/>
              <a:gd name="connsiteX9" fmla="*/ 228600 w 3943387"/>
              <a:gd name="connsiteY9" fmla="*/ 2061601 h 2826776"/>
              <a:gd name="connsiteX10" fmla="*/ 193675 w 3943387"/>
              <a:gd name="connsiteY10" fmla="*/ 2077476 h 2826776"/>
              <a:gd name="connsiteX11" fmla="*/ 142875 w 3943387"/>
              <a:gd name="connsiteY11" fmla="*/ 2106051 h 2826776"/>
              <a:gd name="connsiteX12" fmla="*/ 85725 w 3943387"/>
              <a:gd name="connsiteY12" fmla="*/ 2153676 h 2826776"/>
              <a:gd name="connsiteX13" fmla="*/ 69850 w 3943387"/>
              <a:gd name="connsiteY13" fmla="*/ 2179076 h 2826776"/>
              <a:gd name="connsiteX14" fmla="*/ 41275 w 3943387"/>
              <a:gd name="connsiteY14" fmla="*/ 2214001 h 2826776"/>
              <a:gd name="connsiteX15" fmla="*/ 25400 w 3943387"/>
              <a:gd name="connsiteY15" fmla="*/ 2248926 h 2826776"/>
              <a:gd name="connsiteX16" fmla="*/ 0 w 3943387"/>
              <a:gd name="connsiteY16" fmla="*/ 2341001 h 2826776"/>
              <a:gd name="connsiteX17" fmla="*/ 3175 w 3943387"/>
              <a:gd name="connsiteY17" fmla="*/ 2579126 h 2826776"/>
              <a:gd name="connsiteX18" fmla="*/ 12700 w 3943387"/>
              <a:gd name="connsiteY18" fmla="*/ 2607701 h 2826776"/>
              <a:gd name="connsiteX19" fmla="*/ 53975 w 3943387"/>
              <a:gd name="connsiteY19" fmla="*/ 2683901 h 2826776"/>
              <a:gd name="connsiteX20" fmla="*/ 79375 w 3943387"/>
              <a:gd name="connsiteY20" fmla="*/ 2718826 h 2826776"/>
              <a:gd name="connsiteX21" fmla="*/ 111125 w 3943387"/>
              <a:gd name="connsiteY21" fmla="*/ 2728351 h 2826776"/>
              <a:gd name="connsiteX22" fmla="*/ 165100 w 3943387"/>
              <a:gd name="connsiteY22" fmla="*/ 2760101 h 2826776"/>
              <a:gd name="connsiteX23" fmla="*/ 279400 w 3943387"/>
              <a:gd name="connsiteY23" fmla="*/ 2775976 h 2826776"/>
              <a:gd name="connsiteX24" fmla="*/ 476250 w 3943387"/>
              <a:gd name="connsiteY24" fmla="*/ 2807726 h 2826776"/>
              <a:gd name="connsiteX25" fmla="*/ 666750 w 3943387"/>
              <a:gd name="connsiteY25" fmla="*/ 2826776 h 2826776"/>
              <a:gd name="connsiteX26" fmla="*/ 1482725 w 3943387"/>
              <a:gd name="connsiteY26" fmla="*/ 2823601 h 2826776"/>
              <a:gd name="connsiteX27" fmla="*/ 1600200 w 3943387"/>
              <a:gd name="connsiteY27" fmla="*/ 2810901 h 2826776"/>
              <a:gd name="connsiteX28" fmla="*/ 2165350 w 3943387"/>
              <a:gd name="connsiteY28" fmla="*/ 2804551 h 2826776"/>
              <a:gd name="connsiteX29" fmla="*/ 2222500 w 3943387"/>
              <a:gd name="connsiteY29" fmla="*/ 2801376 h 2826776"/>
              <a:gd name="connsiteX30" fmla="*/ 2390775 w 3943387"/>
              <a:gd name="connsiteY30" fmla="*/ 2782326 h 2826776"/>
              <a:gd name="connsiteX31" fmla="*/ 2670175 w 3943387"/>
              <a:gd name="connsiteY31" fmla="*/ 2766451 h 2826776"/>
              <a:gd name="connsiteX32" fmla="*/ 2870200 w 3943387"/>
              <a:gd name="connsiteY32" fmla="*/ 2747401 h 2826776"/>
              <a:gd name="connsiteX33" fmla="*/ 3203575 w 3943387"/>
              <a:gd name="connsiteY33" fmla="*/ 2741051 h 2826776"/>
              <a:gd name="connsiteX34" fmla="*/ 3571875 w 3943387"/>
              <a:gd name="connsiteY34" fmla="*/ 2722001 h 2826776"/>
              <a:gd name="connsiteX35" fmla="*/ 3613150 w 3943387"/>
              <a:gd name="connsiteY35" fmla="*/ 2715651 h 2826776"/>
              <a:gd name="connsiteX36" fmla="*/ 3651250 w 3943387"/>
              <a:gd name="connsiteY36" fmla="*/ 2702951 h 2826776"/>
              <a:gd name="connsiteX37" fmla="*/ 3689350 w 3943387"/>
              <a:gd name="connsiteY37" fmla="*/ 2699776 h 2826776"/>
              <a:gd name="connsiteX38" fmla="*/ 3768725 w 3943387"/>
              <a:gd name="connsiteY38" fmla="*/ 2671201 h 2826776"/>
              <a:gd name="connsiteX39" fmla="*/ 3797300 w 3943387"/>
              <a:gd name="connsiteY39" fmla="*/ 2642626 h 2826776"/>
              <a:gd name="connsiteX40" fmla="*/ 3825875 w 3943387"/>
              <a:gd name="connsiteY40" fmla="*/ 2620401 h 2826776"/>
              <a:gd name="connsiteX41" fmla="*/ 3873500 w 3943387"/>
              <a:gd name="connsiteY41" fmla="*/ 2537851 h 2826776"/>
              <a:gd name="connsiteX42" fmla="*/ 3889375 w 3943387"/>
              <a:gd name="connsiteY42" fmla="*/ 2496576 h 2826776"/>
              <a:gd name="connsiteX43" fmla="*/ 3895725 w 3943387"/>
              <a:gd name="connsiteY43" fmla="*/ 2458476 h 2826776"/>
              <a:gd name="connsiteX44" fmla="*/ 3917950 w 3943387"/>
              <a:gd name="connsiteY44" fmla="*/ 2410851 h 2826776"/>
              <a:gd name="connsiteX45" fmla="*/ 3933825 w 3943387"/>
              <a:gd name="connsiteY45" fmla="*/ 2366401 h 2826776"/>
              <a:gd name="connsiteX46" fmla="*/ 3937000 w 3943387"/>
              <a:gd name="connsiteY46" fmla="*/ 1982226 h 2826776"/>
              <a:gd name="connsiteX47" fmla="*/ 3911600 w 3943387"/>
              <a:gd name="connsiteY47" fmla="*/ 1921901 h 2826776"/>
              <a:gd name="connsiteX48" fmla="*/ 3902075 w 3943387"/>
              <a:gd name="connsiteY48" fmla="*/ 1886976 h 2826776"/>
              <a:gd name="connsiteX49" fmla="*/ 3838575 w 3943387"/>
              <a:gd name="connsiteY49" fmla="*/ 1785376 h 2826776"/>
              <a:gd name="connsiteX50" fmla="*/ 3787775 w 3943387"/>
              <a:gd name="connsiteY50" fmla="*/ 1721876 h 2826776"/>
              <a:gd name="connsiteX51" fmla="*/ 3724275 w 3943387"/>
              <a:gd name="connsiteY51" fmla="*/ 1677426 h 2826776"/>
              <a:gd name="connsiteX52" fmla="*/ 3702050 w 3943387"/>
              <a:gd name="connsiteY52" fmla="*/ 1661551 h 2826776"/>
              <a:gd name="connsiteX53" fmla="*/ 3692525 w 3943387"/>
              <a:gd name="connsiteY53" fmla="*/ 1652026 h 2826776"/>
              <a:gd name="connsiteX54" fmla="*/ 3651250 w 3943387"/>
              <a:gd name="connsiteY54" fmla="*/ 1632976 h 2826776"/>
              <a:gd name="connsiteX55" fmla="*/ 3575050 w 3943387"/>
              <a:gd name="connsiteY55" fmla="*/ 1598051 h 2826776"/>
              <a:gd name="connsiteX56" fmla="*/ 3556000 w 3943387"/>
              <a:gd name="connsiteY56" fmla="*/ 1582176 h 2826776"/>
              <a:gd name="connsiteX57" fmla="*/ 3498850 w 3943387"/>
              <a:gd name="connsiteY57" fmla="*/ 1547251 h 2826776"/>
              <a:gd name="connsiteX58" fmla="*/ 3454400 w 3943387"/>
              <a:gd name="connsiteY58" fmla="*/ 1502801 h 2826776"/>
              <a:gd name="connsiteX59" fmla="*/ 3448050 w 3943387"/>
              <a:gd name="connsiteY59" fmla="*/ 1490101 h 2826776"/>
              <a:gd name="connsiteX60" fmla="*/ 3432175 w 3943387"/>
              <a:gd name="connsiteY60" fmla="*/ 1452001 h 2826776"/>
              <a:gd name="connsiteX61" fmla="*/ 3413125 w 3943387"/>
              <a:gd name="connsiteY61" fmla="*/ 1429776 h 2826776"/>
              <a:gd name="connsiteX62" fmla="*/ 3409950 w 3943387"/>
              <a:gd name="connsiteY62" fmla="*/ 1401201 h 2826776"/>
              <a:gd name="connsiteX63" fmla="*/ 3397250 w 3943387"/>
              <a:gd name="connsiteY63" fmla="*/ 1353576 h 2826776"/>
              <a:gd name="connsiteX64" fmla="*/ 3394075 w 3943387"/>
              <a:gd name="connsiteY64" fmla="*/ 905901 h 2826776"/>
              <a:gd name="connsiteX65" fmla="*/ 3381375 w 3943387"/>
              <a:gd name="connsiteY65" fmla="*/ 782076 h 2826776"/>
              <a:gd name="connsiteX66" fmla="*/ 3375025 w 3943387"/>
              <a:gd name="connsiteY66" fmla="*/ 753501 h 2826776"/>
              <a:gd name="connsiteX67" fmla="*/ 3368675 w 3943387"/>
              <a:gd name="connsiteY67" fmla="*/ 715401 h 2826776"/>
              <a:gd name="connsiteX68" fmla="*/ 3340100 w 3943387"/>
              <a:gd name="connsiteY68" fmla="*/ 655076 h 2826776"/>
              <a:gd name="connsiteX69" fmla="*/ 3314700 w 3943387"/>
              <a:gd name="connsiteY69" fmla="*/ 569351 h 2826776"/>
              <a:gd name="connsiteX70" fmla="*/ 3295650 w 3943387"/>
              <a:gd name="connsiteY70" fmla="*/ 540776 h 2826776"/>
              <a:gd name="connsiteX71" fmla="*/ 3279775 w 3943387"/>
              <a:gd name="connsiteY71" fmla="*/ 505851 h 2826776"/>
              <a:gd name="connsiteX72" fmla="*/ 3209925 w 3943387"/>
              <a:gd name="connsiteY72" fmla="*/ 426476 h 2826776"/>
              <a:gd name="connsiteX73" fmla="*/ 3117850 w 3943387"/>
              <a:gd name="connsiteY73" fmla="*/ 362976 h 2826776"/>
              <a:gd name="connsiteX74" fmla="*/ 3070225 w 3943387"/>
              <a:gd name="connsiteY74" fmla="*/ 324876 h 2826776"/>
              <a:gd name="connsiteX75" fmla="*/ 3016250 w 3943387"/>
              <a:gd name="connsiteY75" fmla="*/ 302651 h 2826776"/>
              <a:gd name="connsiteX76" fmla="*/ 2959100 w 3943387"/>
              <a:gd name="connsiteY76" fmla="*/ 274076 h 2826776"/>
              <a:gd name="connsiteX77" fmla="*/ 2889250 w 3943387"/>
              <a:gd name="connsiteY77" fmla="*/ 229626 h 2826776"/>
              <a:gd name="connsiteX78" fmla="*/ 2835275 w 3943387"/>
              <a:gd name="connsiteY78" fmla="*/ 207401 h 2826776"/>
              <a:gd name="connsiteX79" fmla="*/ 2778125 w 3943387"/>
              <a:gd name="connsiteY79" fmla="*/ 178826 h 2826776"/>
              <a:gd name="connsiteX80" fmla="*/ 2730500 w 3943387"/>
              <a:gd name="connsiteY80" fmla="*/ 159776 h 2826776"/>
              <a:gd name="connsiteX81" fmla="*/ 2593975 w 3943387"/>
              <a:gd name="connsiteY81" fmla="*/ 99451 h 2826776"/>
              <a:gd name="connsiteX82" fmla="*/ 2549525 w 3943387"/>
              <a:gd name="connsiteY82" fmla="*/ 93101 h 2826776"/>
              <a:gd name="connsiteX83" fmla="*/ 2482850 w 3943387"/>
              <a:gd name="connsiteY83" fmla="*/ 86751 h 2826776"/>
              <a:gd name="connsiteX84" fmla="*/ 2400300 w 3943387"/>
              <a:gd name="connsiteY84" fmla="*/ 74051 h 2826776"/>
              <a:gd name="connsiteX85" fmla="*/ 2152650 w 3943387"/>
              <a:gd name="connsiteY85" fmla="*/ 67701 h 2826776"/>
              <a:gd name="connsiteX86" fmla="*/ 2101850 w 3943387"/>
              <a:gd name="connsiteY86" fmla="*/ 61351 h 2826776"/>
              <a:gd name="connsiteX87" fmla="*/ 1971675 w 3943387"/>
              <a:gd name="connsiteY87" fmla="*/ 51826 h 2826776"/>
              <a:gd name="connsiteX88" fmla="*/ 1812925 w 3943387"/>
              <a:gd name="connsiteY88" fmla="*/ 39126 h 2826776"/>
              <a:gd name="connsiteX89" fmla="*/ 1322021 w 3943387"/>
              <a:gd name="connsiteY89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870634 w 3943387"/>
              <a:gd name="connsiteY2" fmla="*/ 1458155 h 2826776"/>
              <a:gd name="connsiteX3" fmla="*/ 527050 w 3943387"/>
              <a:gd name="connsiteY3" fmla="*/ 1648851 h 2826776"/>
              <a:gd name="connsiteX4" fmla="*/ 517525 w 3943387"/>
              <a:gd name="connsiteY4" fmla="*/ 1950476 h 2826776"/>
              <a:gd name="connsiteX5" fmla="*/ 482600 w 3943387"/>
              <a:gd name="connsiteY5" fmla="*/ 1969526 h 2826776"/>
              <a:gd name="connsiteX6" fmla="*/ 403225 w 3943387"/>
              <a:gd name="connsiteY6" fmla="*/ 1991751 h 2826776"/>
              <a:gd name="connsiteX7" fmla="*/ 358775 w 3943387"/>
              <a:gd name="connsiteY7" fmla="*/ 2007626 h 2826776"/>
              <a:gd name="connsiteX8" fmla="*/ 317500 w 3943387"/>
              <a:gd name="connsiteY8" fmla="*/ 2020326 h 2826776"/>
              <a:gd name="connsiteX9" fmla="*/ 228600 w 3943387"/>
              <a:gd name="connsiteY9" fmla="*/ 2061601 h 2826776"/>
              <a:gd name="connsiteX10" fmla="*/ 193675 w 3943387"/>
              <a:gd name="connsiteY10" fmla="*/ 2077476 h 2826776"/>
              <a:gd name="connsiteX11" fmla="*/ 142875 w 3943387"/>
              <a:gd name="connsiteY11" fmla="*/ 2106051 h 2826776"/>
              <a:gd name="connsiteX12" fmla="*/ 85725 w 3943387"/>
              <a:gd name="connsiteY12" fmla="*/ 2153676 h 2826776"/>
              <a:gd name="connsiteX13" fmla="*/ 69850 w 3943387"/>
              <a:gd name="connsiteY13" fmla="*/ 2179076 h 2826776"/>
              <a:gd name="connsiteX14" fmla="*/ 41275 w 3943387"/>
              <a:gd name="connsiteY14" fmla="*/ 2214001 h 2826776"/>
              <a:gd name="connsiteX15" fmla="*/ 25400 w 3943387"/>
              <a:gd name="connsiteY15" fmla="*/ 2248926 h 2826776"/>
              <a:gd name="connsiteX16" fmla="*/ 0 w 3943387"/>
              <a:gd name="connsiteY16" fmla="*/ 2341001 h 2826776"/>
              <a:gd name="connsiteX17" fmla="*/ 3175 w 3943387"/>
              <a:gd name="connsiteY17" fmla="*/ 2579126 h 2826776"/>
              <a:gd name="connsiteX18" fmla="*/ 12700 w 3943387"/>
              <a:gd name="connsiteY18" fmla="*/ 2607701 h 2826776"/>
              <a:gd name="connsiteX19" fmla="*/ 53975 w 3943387"/>
              <a:gd name="connsiteY19" fmla="*/ 2683901 h 2826776"/>
              <a:gd name="connsiteX20" fmla="*/ 79375 w 3943387"/>
              <a:gd name="connsiteY20" fmla="*/ 2718826 h 2826776"/>
              <a:gd name="connsiteX21" fmla="*/ 111125 w 3943387"/>
              <a:gd name="connsiteY21" fmla="*/ 2728351 h 2826776"/>
              <a:gd name="connsiteX22" fmla="*/ 165100 w 3943387"/>
              <a:gd name="connsiteY22" fmla="*/ 2760101 h 2826776"/>
              <a:gd name="connsiteX23" fmla="*/ 279400 w 3943387"/>
              <a:gd name="connsiteY23" fmla="*/ 2775976 h 2826776"/>
              <a:gd name="connsiteX24" fmla="*/ 476250 w 3943387"/>
              <a:gd name="connsiteY24" fmla="*/ 2807726 h 2826776"/>
              <a:gd name="connsiteX25" fmla="*/ 666750 w 3943387"/>
              <a:gd name="connsiteY25" fmla="*/ 2826776 h 2826776"/>
              <a:gd name="connsiteX26" fmla="*/ 1482725 w 3943387"/>
              <a:gd name="connsiteY26" fmla="*/ 2823601 h 2826776"/>
              <a:gd name="connsiteX27" fmla="*/ 1600200 w 3943387"/>
              <a:gd name="connsiteY27" fmla="*/ 2810901 h 2826776"/>
              <a:gd name="connsiteX28" fmla="*/ 2165350 w 3943387"/>
              <a:gd name="connsiteY28" fmla="*/ 2804551 h 2826776"/>
              <a:gd name="connsiteX29" fmla="*/ 2222500 w 3943387"/>
              <a:gd name="connsiteY29" fmla="*/ 2801376 h 2826776"/>
              <a:gd name="connsiteX30" fmla="*/ 2390775 w 3943387"/>
              <a:gd name="connsiteY30" fmla="*/ 2782326 h 2826776"/>
              <a:gd name="connsiteX31" fmla="*/ 2670175 w 3943387"/>
              <a:gd name="connsiteY31" fmla="*/ 2766451 h 2826776"/>
              <a:gd name="connsiteX32" fmla="*/ 2870200 w 3943387"/>
              <a:gd name="connsiteY32" fmla="*/ 2747401 h 2826776"/>
              <a:gd name="connsiteX33" fmla="*/ 3203575 w 3943387"/>
              <a:gd name="connsiteY33" fmla="*/ 2741051 h 2826776"/>
              <a:gd name="connsiteX34" fmla="*/ 3571875 w 3943387"/>
              <a:gd name="connsiteY34" fmla="*/ 2722001 h 2826776"/>
              <a:gd name="connsiteX35" fmla="*/ 3613150 w 3943387"/>
              <a:gd name="connsiteY35" fmla="*/ 2715651 h 2826776"/>
              <a:gd name="connsiteX36" fmla="*/ 3651250 w 3943387"/>
              <a:gd name="connsiteY36" fmla="*/ 2702951 h 2826776"/>
              <a:gd name="connsiteX37" fmla="*/ 3689350 w 3943387"/>
              <a:gd name="connsiteY37" fmla="*/ 2699776 h 2826776"/>
              <a:gd name="connsiteX38" fmla="*/ 3768725 w 3943387"/>
              <a:gd name="connsiteY38" fmla="*/ 2671201 h 2826776"/>
              <a:gd name="connsiteX39" fmla="*/ 3797300 w 3943387"/>
              <a:gd name="connsiteY39" fmla="*/ 2642626 h 2826776"/>
              <a:gd name="connsiteX40" fmla="*/ 3825875 w 3943387"/>
              <a:gd name="connsiteY40" fmla="*/ 2620401 h 2826776"/>
              <a:gd name="connsiteX41" fmla="*/ 3873500 w 3943387"/>
              <a:gd name="connsiteY41" fmla="*/ 2537851 h 2826776"/>
              <a:gd name="connsiteX42" fmla="*/ 3889375 w 3943387"/>
              <a:gd name="connsiteY42" fmla="*/ 2496576 h 2826776"/>
              <a:gd name="connsiteX43" fmla="*/ 3895725 w 3943387"/>
              <a:gd name="connsiteY43" fmla="*/ 2458476 h 2826776"/>
              <a:gd name="connsiteX44" fmla="*/ 3917950 w 3943387"/>
              <a:gd name="connsiteY44" fmla="*/ 2410851 h 2826776"/>
              <a:gd name="connsiteX45" fmla="*/ 3933825 w 3943387"/>
              <a:gd name="connsiteY45" fmla="*/ 2366401 h 2826776"/>
              <a:gd name="connsiteX46" fmla="*/ 3937000 w 3943387"/>
              <a:gd name="connsiteY46" fmla="*/ 1982226 h 2826776"/>
              <a:gd name="connsiteX47" fmla="*/ 3911600 w 3943387"/>
              <a:gd name="connsiteY47" fmla="*/ 1921901 h 2826776"/>
              <a:gd name="connsiteX48" fmla="*/ 3902075 w 3943387"/>
              <a:gd name="connsiteY48" fmla="*/ 1886976 h 2826776"/>
              <a:gd name="connsiteX49" fmla="*/ 3838575 w 3943387"/>
              <a:gd name="connsiteY49" fmla="*/ 1785376 h 2826776"/>
              <a:gd name="connsiteX50" fmla="*/ 3787775 w 3943387"/>
              <a:gd name="connsiteY50" fmla="*/ 1721876 h 2826776"/>
              <a:gd name="connsiteX51" fmla="*/ 3724275 w 3943387"/>
              <a:gd name="connsiteY51" fmla="*/ 1677426 h 2826776"/>
              <a:gd name="connsiteX52" fmla="*/ 3702050 w 3943387"/>
              <a:gd name="connsiteY52" fmla="*/ 1661551 h 2826776"/>
              <a:gd name="connsiteX53" fmla="*/ 3692525 w 3943387"/>
              <a:gd name="connsiteY53" fmla="*/ 1652026 h 2826776"/>
              <a:gd name="connsiteX54" fmla="*/ 3651250 w 3943387"/>
              <a:gd name="connsiteY54" fmla="*/ 1632976 h 2826776"/>
              <a:gd name="connsiteX55" fmla="*/ 3575050 w 3943387"/>
              <a:gd name="connsiteY55" fmla="*/ 1598051 h 2826776"/>
              <a:gd name="connsiteX56" fmla="*/ 3556000 w 3943387"/>
              <a:gd name="connsiteY56" fmla="*/ 1582176 h 2826776"/>
              <a:gd name="connsiteX57" fmla="*/ 3498850 w 3943387"/>
              <a:gd name="connsiteY57" fmla="*/ 1547251 h 2826776"/>
              <a:gd name="connsiteX58" fmla="*/ 3454400 w 3943387"/>
              <a:gd name="connsiteY58" fmla="*/ 1502801 h 2826776"/>
              <a:gd name="connsiteX59" fmla="*/ 3448050 w 3943387"/>
              <a:gd name="connsiteY59" fmla="*/ 1490101 h 2826776"/>
              <a:gd name="connsiteX60" fmla="*/ 3432175 w 3943387"/>
              <a:gd name="connsiteY60" fmla="*/ 1452001 h 2826776"/>
              <a:gd name="connsiteX61" fmla="*/ 3413125 w 3943387"/>
              <a:gd name="connsiteY61" fmla="*/ 1429776 h 2826776"/>
              <a:gd name="connsiteX62" fmla="*/ 3409950 w 3943387"/>
              <a:gd name="connsiteY62" fmla="*/ 1401201 h 2826776"/>
              <a:gd name="connsiteX63" fmla="*/ 3397250 w 3943387"/>
              <a:gd name="connsiteY63" fmla="*/ 1353576 h 2826776"/>
              <a:gd name="connsiteX64" fmla="*/ 3394075 w 3943387"/>
              <a:gd name="connsiteY64" fmla="*/ 905901 h 2826776"/>
              <a:gd name="connsiteX65" fmla="*/ 3381375 w 3943387"/>
              <a:gd name="connsiteY65" fmla="*/ 782076 h 2826776"/>
              <a:gd name="connsiteX66" fmla="*/ 3375025 w 3943387"/>
              <a:gd name="connsiteY66" fmla="*/ 753501 h 2826776"/>
              <a:gd name="connsiteX67" fmla="*/ 3368675 w 3943387"/>
              <a:gd name="connsiteY67" fmla="*/ 715401 h 2826776"/>
              <a:gd name="connsiteX68" fmla="*/ 3340100 w 3943387"/>
              <a:gd name="connsiteY68" fmla="*/ 655076 h 2826776"/>
              <a:gd name="connsiteX69" fmla="*/ 3314700 w 3943387"/>
              <a:gd name="connsiteY69" fmla="*/ 569351 h 2826776"/>
              <a:gd name="connsiteX70" fmla="*/ 3295650 w 3943387"/>
              <a:gd name="connsiteY70" fmla="*/ 540776 h 2826776"/>
              <a:gd name="connsiteX71" fmla="*/ 3279775 w 3943387"/>
              <a:gd name="connsiteY71" fmla="*/ 505851 h 2826776"/>
              <a:gd name="connsiteX72" fmla="*/ 3209925 w 3943387"/>
              <a:gd name="connsiteY72" fmla="*/ 426476 h 2826776"/>
              <a:gd name="connsiteX73" fmla="*/ 3117850 w 3943387"/>
              <a:gd name="connsiteY73" fmla="*/ 362976 h 2826776"/>
              <a:gd name="connsiteX74" fmla="*/ 3070225 w 3943387"/>
              <a:gd name="connsiteY74" fmla="*/ 324876 h 2826776"/>
              <a:gd name="connsiteX75" fmla="*/ 3016250 w 3943387"/>
              <a:gd name="connsiteY75" fmla="*/ 302651 h 2826776"/>
              <a:gd name="connsiteX76" fmla="*/ 2959100 w 3943387"/>
              <a:gd name="connsiteY76" fmla="*/ 274076 h 2826776"/>
              <a:gd name="connsiteX77" fmla="*/ 2889250 w 3943387"/>
              <a:gd name="connsiteY77" fmla="*/ 229626 h 2826776"/>
              <a:gd name="connsiteX78" fmla="*/ 2835275 w 3943387"/>
              <a:gd name="connsiteY78" fmla="*/ 207401 h 2826776"/>
              <a:gd name="connsiteX79" fmla="*/ 2778125 w 3943387"/>
              <a:gd name="connsiteY79" fmla="*/ 178826 h 2826776"/>
              <a:gd name="connsiteX80" fmla="*/ 2730500 w 3943387"/>
              <a:gd name="connsiteY80" fmla="*/ 159776 h 2826776"/>
              <a:gd name="connsiteX81" fmla="*/ 2593975 w 3943387"/>
              <a:gd name="connsiteY81" fmla="*/ 99451 h 2826776"/>
              <a:gd name="connsiteX82" fmla="*/ 2549525 w 3943387"/>
              <a:gd name="connsiteY82" fmla="*/ 93101 h 2826776"/>
              <a:gd name="connsiteX83" fmla="*/ 2482850 w 3943387"/>
              <a:gd name="connsiteY83" fmla="*/ 86751 h 2826776"/>
              <a:gd name="connsiteX84" fmla="*/ 2400300 w 3943387"/>
              <a:gd name="connsiteY84" fmla="*/ 74051 h 2826776"/>
              <a:gd name="connsiteX85" fmla="*/ 2152650 w 3943387"/>
              <a:gd name="connsiteY85" fmla="*/ 67701 h 2826776"/>
              <a:gd name="connsiteX86" fmla="*/ 2101850 w 3943387"/>
              <a:gd name="connsiteY86" fmla="*/ 61351 h 2826776"/>
              <a:gd name="connsiteX87" fmla="*/ 1971675 w 3943387"/>
              <a:gd name="connsiteY87" fmla="*/ 51826 h 2826776"/>
              <a:gd name="connsiteX88" fmla="*/ 1812925 w 3943387"/>
              <a:gd name="connsiteY88" fmla="*/ 39126 h 2826776"/>
              <a:gd name="connsiteX89" fmla="*/ 1322021 w 3943387"/>
              <a:gd name="connsiteY89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870634 w 3943387"/>
              <a:gd name="connsiteY2" fmla="*/ 1458155 h 2826776"/>
              <a:gd name="connsiteX3" fmla="*/ 527050 w 3943387"/>
              <a:gd name="connsiteY3" fmla="*/ 1648851 h 2826776"/>
              <a:gd name="connsiteX4" fmla="*/ 517525 w 3943387"/>
              <a:gd name="connsiteY4" fmla="*/ 1950476 h 2826776"/>
              <a:gd name="connsiteX5" fmla="*/ 482600 w 3943387"/>
              <a:gd name="connsiteY5" fmla="*/ 1969526 h 2826776"/>
              <a:gd name="connsiteX6" fmla="*/ 403225 w 3943387"/>
              <a:gd name="connsiteY6" fmla="*/ 1991751 h 2826776"/>
              <a:gd name="connsiteX7" fmla="*/ 358775 w 3943387"/>
              <a:gd name="connsiteY7" fmla="*/ 2007626 h 2826776"/>
              <a:gd name="connsiteX8" fmla="*/ 317500 w 3943387"/>
              <a:gd name="connsiteY8" fmla="*/ 2020326 h 2826776"/>
              <a:gd name="connsiteX9" fmla="*/ 228600 w 3943387"/>
              <a:gd name="connsiteY9" fmla="*/ 2061601 h 2826776"/>
              <a:gd name="connsiteX10" fmla="*/ 193675 w 3943387"/>
              <a:gd name="connsiteY10" fmla="*/ 2077476 h 2826776"/>
              <a:gd name="connsiteX11" fmla="*/ 142875 w 3943387"/>
              <a:gd name="connsiteY11" fmla="*/ 2106051 h 2826776"/>
              <a:gd name="connsiteX12" fmla="*/ 85725 w 3943387"/>
              <a:gd name="connsiteY12" fmla="*/ 2153676 h 2826776"/>
              <a:gd name="connsiteX13" fmla="*/ 69850 w 3943387"/>
              <a:gd name="connsiteY13" fmla="*/ 2179076 h 2826776"/>
              <a:gd name="connsiteX14" fmla="*/ 41275 w 3943387"/>
              <a:gd name="connsiteY14" fmla="*/ 2214001 h 2826776"/>
              <a:gd name="connsiteX15" fmla="*/ 25400 w 3943387"/>
              <a:gd name="connsiteY15" fmla="*/ 2248926 h 2826776"/>
              <a:gd name="connsiteX16" fmla="*/ 0 w 3943387"/>
              <a:gd name="connsiteY16" fmla="*/ 2341001 h 2826776"/>
              <a:gd name="connsiteX17" fmla="*/ 3175 w 3943387"/>
              <a:gd name="connsiteY17" fmla="*/ 2579126 h 2826776"/>
              <a:gd name="connsiteX18" fmla="*/ 12700 w 3943387"/>
              <a:gd name="connsiteY18" fmla="*/ 2607701 h 2826776"/>
              <a:gd name="connsiteX19" fmla="*/ 53975 w 3943387"/>
              <a:gd name="connsiteY19" fmla="*/ 2683901 h 2826776"/>
              <a:gd name="connsiteX20" fmla="*/ 79375 w 3943387"/>
              <a:gd name="connsiteY20" fmla="*/ 2718826 h 2826776"/>
              <a:gd name="connsiteX21" fmla="*/ 111125 w 3943387"/>
              <a:gd name="connsiteY21" fmla="*/ 2728351 h 2826776"/>
              <a:gd name="connsiteX22" fmla="*/ 165100 w 3943387"/>
              <a:gd name="connsiteY22" fmla="*/ 2760101 h 2826776"/>
              <a:gd name="connsiteX23" fmla="*/ 279400 w 3943387"/>
              <a:gd name="connsiteY23" fmla="*/ 2775976 h 2826776"/>
              <a:gd name="connsiteX24" fmla="*/ 476250 w 3943387"/>
              <a:gd name="connsiteY24" fmla="*/ 2807726 h 2826776"/>
              <a:gd name="connsiteX25" fmla="*/ 666750 w 3943387"/>
              <a:gd name="connsiteY25" fmla="*/ 2826776 h 2826776"/>
              <a:gd name="connsiteX26" fmla="*/ 1482725 w 3943387"/>
              <a:gd name="connsiteY26" fmla="*/ 2823601 h 2826776"/>
              <a:gd name="connsiteX27" fmla="*/ 1600200 w 3943387"/>
              <a:gd name="connsiteY27" fmla="*/ 2810901 h 2826776"/>
              <a:gd name="connsiteX28" fmla="*/ 2165350 w 3943387"/>
              <a:gd name="connsiteY28" fmla="*/ 2804551 h 2826776"/>
              <a:gd name="connsiteX29" fmla="*/ 2222500 w 3943387"/>
              <a:gd name="connsiteY29" fmla="*/ 2801376 h 2826776"/>
              <a:gd name="connsiteX30" fmla="*/ 2390775 w 3943387"/>
              <a:gd name="connsiteY30" fmla="*/ 2782326 h 2826776"/>
              <a:gd name="connsiteX31" fmla="*/ 2670175 w 3943387"/>
              <a:gd name="connsiteY31" fmla="*/ 2766451 h 2826776"/>
              <a:gd name="connsiteX32" fmla="*/ 2870200 w 3943387"/>
              <a:gd name="connsiteY32" fmla="*/ 2747401 h 2826776"/>
              <a:gd name="connsiteX33" fmla="*/ 3203575 w 3943387"/>
              <a:gd name="connsiteY33" fmla="*/ 2741051 h 2826776"/>
              <a:gd name="connsiteX34" fmla="*/ 3571875 w 3943387"/>
              <a:gd name="connsiteY34" fmla="*/ 2722001 h 2826776"/>
              <a:gd name="connsiteX35" fmla="*/ 3613150 w 3943387"/>
              <a:gd name="connsiteY35" fmla="*/ 2715651 h 2826776"/>
              <a:gd name="connsiteX36" fmla="*/ 3651250 w 3943387"/>
              <a:gd name="connsiteY36" fmla="*/ 2702951 h 2826776"/>
              <a:gd name="connsiteX37" fmla="*/ 3689350 w 3943387"/>
              <a:gd name="connsiteY37" fmla="*/ 2699776 h 2826776"/>
              <a:gd name="connsiteX38" fmla="*/ 3768725 w 3943387"/>
              <a:gd name="connsiteY38" fmla="*/ 2671201 h 2826776"/>
              <a:gd name="connsiteX39" fmla="*/ 3797300 w 3943387"/>
              <a:gd name="connsiteY39" fmla="*/ 2642626 h 2826776"/>
              <a:gd name="connsiteX40" fmla="*/ 3825875 w 3943387"/>
              <a:gd name="connsiteY40" fmla="*/ 2620401 h 2826776"/>
              <a:gd name="connsiteX41" fmla="*/ 3873500 w 3943387"/>
              <a:gd name="connsiteY41" fmla="*/ 2537851 h 2826776"/>
              <a:gd name="connsiteX42" fmla="*/ 3889375 w 3943387"/>
              <a:gd name="connsiteY42" fmla="*/ 2496576 h 2826776"/>
              <a:gd name="connsiteX43" fmla="*/ 3895725 w 3943387"/>
              <a:gd name="connsiteY43" fmla="*/ 2458476 h 2826776"/>
              <a:gd name="connsiteX44" fmla="*/ 3917950 w 3943387"/>
              <a:gd name="connsiteY44" fmla="*/ 2410851 h 2826776"/>
              <a:gd name="connsiteX45" fmla="*/ 3933825 w 3943387"/>
              <a:gd name="connsiteY45" fmla="*/ 2366401 h 2826776"/>
              <a:gd name="connsiteX46" fmla="*/ 3937000 w 3943387"/>
              <a:gd name="connsiteY46" fmla="*/ 1982226 h 2826776"/>
              <a:gd name="connsiteX47" fmla="*/ 3911600 w 3943387"/>
              <a:gd name="connsiteY47" fmla="*/ 1921901 h 2826776"/>
              <a:gd name="connsiteX48" fmla="*/ 3902075 w 3943387"/>
              <a:gd name="connsiteY48" fmla="*/ 1886976 h 2826776"/>
              <a:gd name="connsiteX49" fmla="*/ 3838575 w 3943387"/>
              <a:gd name="connsiteY49" fmla="*/ 1785376 h 2826776"/>
              <a:gd name="connsiteX50" fmla="*/ 3787775 w 3943387"/>
              <a:gd name="connsiteY50" fmla="*/ 1721876 h 2826776"/>
              <a:gd name="connsiteX51" fmla="*/ 3724275 w 3943387"/>
              <a:gd name="connsiteY51" fmla="*/ 1677426 h 2826776"/>
              <a:gd name="connsiteX52" fmla="*/ 3702050 w 3943387"/>
              <a:gd name="connsiteY52" fmla="*/ 1661551 h 2826776"/>
              <a:gd name="connsiteX53" fmla="*/ 3692525 w 3943387"/>
              <a:gd name="connsiteY53" fmla="*/ 1652026 h 2826776"/>
              <a:gd name="connsiteX54" fmla="*/ 3651250 w 3943387"/>
              <a:gd name="connsiteY54" fmla="*/ 1632976 h 2826776"/>
              <a:gd name="connsiteX55" fmla="*/ 3575050 w 3943387"/>
              <a:gd name="connsiteY55" fmla="*/ 1598051 h 2826776"/>
              <a:gd name="connsiteX56" fmla="*/ 3556000 w 3943387"/>
              <a:gd name="connsiteY56" fmla="*/ 1582176 h 2826776"/>
              <a:gd name="connsiteX57" fmla="*/ 3498850 w 3943387"/>
              <a:gd name="connsiteY57" fmla="*/ 1547251 h 2826776"/>
              <a:gd name="connsiteX58" fmla="*/ 3454400 w 3943387"/>
              <a:gd name="connsiteY58" fmla="*/ 1502801 h 2826776"/>
              <a:gd name="connsiteX59" fmla="*/ 3448050 w 3943387"/>
              <a:gd name="connsiteY59" fmla="*/ 1490101 h 2826776"/>
              <a:gd name="connsiteX60" fmla="*/ 3432175 w 3943387"/>
              <a:gd name="connsiteY60" fmla="*/ 1452001 h 2826776"/>
              <a:gd name="connsiteX61" fmla="*/ 3413125 w 3943387"/>
              <a:gd name="connsiteY61" fmla="*/ 1429776 h 2826776"/>
              <a:gd name="connsiteX62" fmla="*/ 3409950 w 3943387"/>
              <a:gd name="connsiteY62" fmla="*/ 1401201 h 2826776"/>
              <a:gd name="connsiteX63" fmla="*/ 3397250 w 3943387"/>
              <a:gd name="connsiteY63" fmla="*/ 1353576 h 2826776"/>
              <a:gd name="connsiteX64" fmla="*/ 3394075 w 3943387"/>
              <a:gd name="connsiteY64" fmla="*/ 905901 h 2826776"/>
              <a:gd name="connsiteX65" fmla="*/ 3381375 w 3943387"/>
              <a:gd name="connsiteY65" fmla="*/ 782076 h 2826776"/>
              <a:gd name="connsiteX66" fmla="*/ 3375025 w 3943387"/>
              <a:gd name="connsiteY66" fmla="*/ 753501 h 2826776"/>
              <a:gd name="connsiteX67" fmla="*/ 3368675 w 3943387"/>
              <a:gd name="connsiteY67" fmla="*/ 715401 h 2826776"/>
              <a:gd name="connsiteX68" fmla="*/ 3340100 w 3943387"/>
              <a:gd name="connsiteY68" fmla="*/ 655076 h 2826776"/>
              <a:gd name="connsiteX69" fmla="*/ 3314700 w 3943387"/>
              <a:gd name="connsiteY69" fmla="*/ 569351 h 2826776"/>
              <a:gd name="connsiteX70" fmla="*/ 3295650 w 3943387"/>
              <a:gd name="connsiteY70" fmla="*/ 540776 h 2826776"/>
              <a:gd name="connsiteX71" fmla="*/ 3279775 w 3943387"/>
              <a:gd name="connsiteY71" fmla="*/ 505851 h 2826776"/>
              <a:gd name="connsiteX72" fmla="*/ 3209925 w 3943387"/>
              <a:gd name="connsiteY72" fmla="*/ 426476 h 2826776"/>
              <a:gd name="connsiteX73" fmla="*/ 3117850 w 3943387"/>
              <a:gd name="connsiteY73" fmla="*/ 362976 h 2826776"/>
              <a:gd name="connsiteX74" fmla="*/ 3070225 w 3943387"/>
              <a:gd name="connsiteY74" fmla="*/ 324876 h 2826776"/>
              <a:gd name="connsiteX75" fmla="*/ 3016250 w 3943387"/>
              <a:gd name="connsiteY75" fmla="*/ 302651 h 2826776"/>
              <a:gd name="connsiteX76" fmla="*/ 2959100 w 3943387"/>
              <a:gd name="connsiteY76" fmla="*/ 274076 h 2826776"/>
              <a:gd name="connsiteX77" fmla="*/ 2889250 w 3943387"/>
              <a:gd name="connsiteY77" fmla="*/ 229626 h 2826776"/>
              <a:gd name="connsiteX78" fmla="*/ 2835275 w 3943387"/>
              <a:gd name="connsiteY78" fmla="*/ 207401 h 2826776"/>
              <a:gd name="connsiteX79" fmla="*/ 2778125 w 3943387"/>
              <a:gd name="connsiteY79" fmla="*/ 178826 h 2826776"/>
              <a:gd name="connsiteX80" fmla="*/ 2730500 w 3943387"/>
              <a:gd name="connsiteY80" fmla="*/ 159776 h 2826776"/>
              <a:gd name="connsiteX81" fmla="*/ 2593975 w 3943387"/>
              <a:gd name="connsiteY81" fmla="*/ 99451 h 2826776"/>
              <a:gd name="connsiteX82" fmla="*/ 2549525 w 3943387"/>
              <a:gd name="connsiteY82" fmla="*/ 93101 h 2826776"/>
              <a:gd name="connsiteX83" fmla="*/ 2482850 w 3943387"/>
              <a:gd name="connsiteY83" fmla="*/ 86751 h 2826776"/>
              <a:gd name="connsiteX84" fmla="*/ 2400300 w 3943387"/>
              <a:gd name="connsiteY84" fmla="*/ 74051 h 2826776"/>
              <a:gd name="connsiteX85" fmla="*/ 2152650 w 3943387"/>
              <a:gd name="connsiteY85" fmla="*/ 67701 h 2826776"/>
              <a:gd name="connsiteX86" fmla="*/ 2101850 w 3943387"/>
              <a:gd name="connsiteY86" fmla="*/ 61351 h 2826776"/>
              <a:gd name="connsiteX87" fmla="*/ 1971675 w 3943387"/>
              <a:gd name="connsiteY87" fmla="*/ 51826 h 2826776"/>
              <a:gd name="connsiteX88" fmla="*/ 1812925 w 3943387"/>
              <a:gd name="connsiteY88" fmla="*/ 39126 h 2826776"/>
              <a:gd name="connsiteX89" fmla="*/ 1322021 w 3943387"/>
              <a:gd name="connsiteY89" fmla="*/ 45476 h 2826776"/>
              <a:gd name="connsiteX0" fmla="*/ 1322021 w 3943387"/>
              <a:gd name="connsiteY0" fmla="*/ 45476 h 2826776"/>
              <a:gd name="connsiteX1" fmla="*/ 908197 w 3943387"/>
              <a:gd name="connsiteY1" fmla="*/ 636710 h 2826776"/>
              <a:gd name="connsiteX2" fmla="*/ 870634 w 3943387"/>
              <a:gd name="connsiteY2" fmla="*/ 1458155 h 2826776"/>
              <a:gd name="connsiteX3" fmla="*/ 527050 w 3943387"/>
              <a:gd name="connsiteY3" fmla="*/ 1648851 h 2826776"/>
              <a:gd name="connsiteX4" fmla="*/ 517525 w 3943387"/>
              <a:gd name="connsiteY4" fmla="*/ 1950476 h 2826776"/>
              <a:gd name="connsiteX5" fmla="*/ 482600 w 3943387"/>
              <a:gd name="connsiteY5" fmla="*/ 1969526 h 2826776"/>
              <a:gd name="connsiteX6" fmla="*/ 403225 w 3943387"/>
              <a:gd name="connsiteY6" fmla="*/ 1991751 h 2826776"/>
              <a:gd name="connsiteX7" fmla="*/ 358775 w 3943387"/>
              <a:gd name="connsiteY7" fmla="*/ 2007626 h 2826776"/>
              <a:gd name="connsiteX8" fmla="*/ 317500 w 3943387"/>
              <a:gd name="connsiteY8" fmla="*/ 2020326 h 2826776"/>
              <a:gd name="connsiteX9" fmla="*/ 228600 w 3943387"/>
              <a:gd name="connsiteY9" fmla="*/ 2061601 h 2826776"/>
              <a:gd name="connsiteX10" fmla="*/ 193675 w 3943387"/>
              <a:gd name="connsiteY10" fmla="*/ 2077476 h 2826776"/>
              <a:gd name="connsiteX11" fmla="*/ 142875 w 3943387"/>
              <a:gd name="connsiteY11" fmla="*/ 2106051 h 2826776"/>
              <a:gd name="connsiteX12" fmla="*/ 85725 w 3943387"/>
              <a:gd name="connsiteY12" fmla="*/ 2153676 h 2826776"/>
              <a:gd name="connsiteX13" fmla="*/ 69850 w 3943387"/>
              <a:gd name="connsiteY13" fmla="*/ 2179076 h 2826776"/>
              <a:gd name="connsiteX14" fmla="*/ 41275 w 3943387"/>
              <a:gd name="connsiteY14" fmla="*/ 2214001 h 2826776"/>
              <a:gd name="connsiteX15" fmla="*/ 25400 w 3943387"/>
              <a:gd name="connsiteY15" fmla="*/ 2248926 h 2826776"/>
              <a:gd name="connsiteX16" fmla="*/ 0 w 3943387"/>
              <a:gd name="connsiteY16" fmla="*/ 2341001 h 2826776"/>
              <a:gd name="connsiteX17" fmla="*/ 3175 w 3943387"/>
              <a:gd name="connsiteY17" fmla="*/ 2579126 h 2826776"/>
              <a:gd name="connsiteX18" fmla="*/ 12700 w 3943387"/>
              <a:gd name="connsiteY18" fmla="*/ 2607701 h 2826776"/>
              <a:gd name="connsiteX19" fmla="*/ 53975 w 3943387"/>
              <a:gd name="connsiteY19" fmla="*/ 2683901 h 2826776"/>
              <a:gd name="connsiteX20" fmla="*/ 79375 w 3943387"/>
              <a:gd name="connsiteY20" fmla="*/ 2718826 h 2826776"/>
              <a:gd name="connsiteX21" fmla="*/ 111125 w 3943387"/>
              <a:gd name="connsiteY21" fmla="*/ 2728351 h 2826776"/>
              <a:gd name="connsiteX22" fmla="*/ 165100 w 3943387"/>
              <a:gd name="connsiteY22" fmla="*/ 2760101 h 2826776"/>
              <a:gd name="connsiteX23" fmla="*/ 279400 w 3943387"/>
              <a:gd name="connsiteY23" fmla="*/ 2775976 h 2826776"/>
              <a:gd name="connsiteX24" fmla="*/ 476250 w 3943387"/>
              <a:gd name="connsiteY24" fmla="*/ 2807726 h 2826776"/>
              <a:gd name="connsiteX25" fmla="*/ 666750 w 3943387"/>
              <a:gd name="connsiteY25" fmla="*/ 2826776 h 2826776"/>
              <a:gd name="connsiteX26" fmla="*/ 1482725 w 3943387"/>
              <a:gd name="connsiteY26" fmla="*/ 2823601 h 2826776"/>
              <a:gd name="connsiteX27" fmla="*/ 1600200 w 3943387"/>
              <a:gd name="connsiteY27" fmla="*/ 2810901 h 2826776"/>
              <a:gd name="connsiteX28" fmla="*/ 2165350 w 3943387"/>
              <a:gd name="connsiteY28" fmla="*/ 2804551 h 2826776"/>
              <a:gd name="connsiteX29" fmla="*/ 2222500 w 3943387"/>
              <a:gd name="connsiteY29" fmla="*/ 2801376 h 2826776"/>
              <a:gd name="connsiteX30" fmla="*/ 2390775 w 3943387"/>
              <a:gd name="connsiteY30" fmla="*/ 2782326 h 2826776"/>
              <a:gd name="connsiteX31" fmla="*/ 2670175 w 3943387"/>
              <a:gd name="connsiteY31" fmla="*/ 2766451 h 2826776"/>
              <a:gd name="connsiteX32" fmla="*/ 2870200 w 3943387"/>
              <a:gd name="connsiteY32" fmla="*/ 2747401 h 2826776"/>
              <a:gd name="connsiteX33" fmla="*/ 3203575 w 3943387"/>
              <a:gd name="connsiteY33" fmla="*/ 2741051 h 2826776"/>
              <a:gd name="connsiteX34" fmla="*/ 3571875 w 3943387"/>
              <a:gd name="connsiteY34" fmla="*/ 2722001 h 2826776"/>
              <a:gd name="connsiteX35" fmla="*/ 3613150 w 3943387"/>
              <a:gd name="connsiteY35" fmla="*/ 2715651 h 2826776"/>
              <a:gd name="connsiteX36" fmla="*/ 3651250 w 3943387"/>
              <a:gd name="connsiteY36" fmla="*/ 2702951 h 2826776"/>
              <a:gd name="connsiteX37" fmla="*/ 3689350 w 3943387"/>
              <a:gd name="connsiteY37" fmla="*/ 2699776 h 2826776"/>
              <a:gd name="connsiteX38" fmla="*/ 3768725 w 3943387"/>
              <a:gd name="connsiteY38" fmla="*/ 2671201 h 2826776"/>
              <a:gd name="connsiteX39" fmla="*/ 3797300 w 3943387"/>
              <a:gd name="connsiteY39" fmla="*/ 2642626 h 2826776"/>
              <a:gd name="connsiteX40" fmla="*/ 3825875 w 3943387"/>
              <a:gd name="connsiteY40" fmla="*/ 2620401 h 2826776"/>
              <a:gd name="connsiteX41" fmla="*/ 3873500 w 3943387"/>
              <a:gd name="connsiteY41" fmla="*/ 2537851 h 2826776"/>
              <a:gd name="connsiteX42" fmla="*/ 3889375 w 3943387"/>
              <a:gd name="connsiteY42" fmla="*/ 2496576 h 2826776"/>
              <a:gd name="connsiteX43" fmla="*/ 3895725 w 3943387"/>
              <a:gd name="connsiteY43" fmla="*/ 2458476 h 2826776"/>
              <a:gd name="connsiteX44" fmla="*/ 3917950 w 3943387"/>
              <a:gd name="connsiteY44" fmla="*/ 2410851 h 2826776"/>
              <a:gd name="connsiteX45" fmla="*/ 3933825 w 3943387"/>
              <a:gd name="connsiteY45" fmla="*/ 2366401 h 2826776"/>
              <a:gd name="connsiteX46" fmla="*/ 3937000 w 3943387"/>
              <a:gd name="connsiteY46" fmla="*/ 1982226 h 2826776"/>
              <a:gd name="connsiteX47" fmla="*/ 3911600 w 3943387"/>
              <a:gd name="connsiteY47" fmla="*/ 1921901 h 2826776"/>
              <a:gd name="connsiteX48" fmla="*/ 3902075 w 3943387"/>
              <a:gd name="connsiteY48" fmla="*/ 1886976 h 2826776"/>
              <a:gd name="connsiteX49" fmla="*/ 3838575 w 3943387"/>
              <a:gd name="connsiteY49" fmla="*/ 1785376 h 2826776"/>
              <a:gd name="connsiteX50" fmla="*/ 3787775 w 3943387"/>
              <a:gd name="connsiteY50" fmla="*/ 1721876 h 2826776"/>
              <a:gd name="connsiteX51" fmla="*/ 3724275 w 3943387"/>
              <a:gd name="connsiteY51" fmla="*/ 1677426 h 2826776"/>
              <a:gd name="connsiteX52" fmla="*/ 3702050 w 3943387"/>
              <a:gd name="connsiteY52" fmla="*/ 1661551 h 2826776"/>
              <a:gd name="connsiteX53" fmla="*/ 3692525 w 3943387"/>
              <a:gd name="connsiteY53" fmla="*/ 1652026 h 2826776"/>
              <a:gd name="connsiteX54" fmla="*/ 3651250 w 3943387"/>
              <a:gd name="connsiteY54" fmla="*/ 1632976 h 2826776"/>
              <a:gd name="connsiteX55" fmla="*/ 3575050 w 3943387"/>
              <a:gd name="connsiteY55" fmla="*/ 1598051 h 2826776"/>
              <a:gd name="connsiteX56" fmla="*/ 3556000 w 3943387"/>
              <a:gd name="connsiteY56" fmla="*/ 1582176 h 2826776"/>
              <a:gd name="connsiteX57" fmla="*/ 3498850 w 3943387"/>
              <a:gd name="connsiteY57" fmla="*/ 1547251 h 2826776"/>
              <a:gd name="connsiteX58" fmla="*/ 3454400 w 3943387"/>
              <a:gd name="connsiteY58" fmla="*/ 1502801 h 2826776"/>
              <a:gd name="connsiteX59" fmla="*/ 3448050 w 3943387"/>
              <a:gd name="connsiteY59" fmla="*/ 1490101 h 2826776"/>
              <a:gd name="connsiteX60" fmla="*/ 3432175 w 3943387"/>
              <a:gd name="connsiteY60" fmla="*/ 1452001 h 2826776"/>
              <a:gd name="connsiteX61" fmla="*/ 3413125 w 3943387"/>
              <a:gd name="connsiteY61" fmla="*/ 1429776 h 2826776"/>
              <a:gd name="connsiteX62" fmla="*/ 3409950 w 3943387"/>
              <a:gd name="connsiteY62" fmla="*/ 1401201 h 2826776"/>
              <a:gd name="connsiteX63" fmla="*/ 3397250 w 3943387"/>
              <a:gd name="connsiteY63" fmla="*/ 1353576 h 2826776"/>
              <a:gd name="connsiteX64" fmla="*/ 3394075 w 3943387"/>
              <a:gd name="connsiteY64" fmla="*/ 905901 h 2826776"/>
              <a:gd name="connsiteX65" fmla="*/ 3381375 w 3943387"/>
              <a:gd name="connsiteY65" fmla="*/ 782076 h 2826776"/>
              <a:gd name="connsiteX66" fmla="*/ 3375025 w 3943387"/>
              <a:gd name="connsiteY66" fmla="*/ 753501 h 2826776"/>
              <a:gd name="connsiteX67" fmla="*/ 3368675 w 3943387"/>
              <a:gd name="connsiteY67" fmla="*/ 715401 h 2826776"/>
              <a:gd name="connsiteX68" fmla="*/ 3340100 w 3943387"/>
              <a:gd name="connsiteY68" fmla="*/ 655076 h 2826776"/>
              <a:gd name="connsiteX69" fmla="*/ 3314700 w 3943387"/>
              <a:gd name="connsiteY69" fmla="*/ 569351 h 2826776"/>
              <a:gd name="connsiteX70" fmla="*/ 3295650 w 3943387"/>
              <a:gd name="connsiteY70" fmla="*/ 540776 h 2826776"/>
              <a:gd name="connsiteX71" fmla="*/ 3279775 w 3943387"/>
              <a:gd name="connsiteY71" fmla="*/ 505851 h 2826776"/>
              <a:gd name="connsiteX72" fmla="*/ 3209925 w 3943387"/>
              <a:gd name="connsiteY72" fmla="*/ 426476 h 2826776"/>
              <a:gd name="connsiteX73" fmla="*/ 3117850 w 3943387"/>
              <a:gd name="connsiteY73" fmla="*/ 362976 h 2826776"/>
              <a:gd name="connsiteX74" fmla="*/ 3070225 w 3943387"/>
              <a:gd name="connsiteY74" fmla="*/ 324876 h 2826776"/>
              <a:gd name="connsiteX75" fmla="*/ 3016250 w 3943387"/>
              <a:gd name="connsiteY75" fmla="*/ 302651 h 2826776"/>
              <a:gd name="connsiteX76" fmla="*/ 2959100 w 3943387"/>
              <a:gd name="connsiteY76" fmla="*/ 274076 h 2826776"/>
              <a:gd name="connsiteX77" fmla="*/ 2889250 w 3943387"/>
              <a:gd name="connsiteY77" fmla="*/ 229626 h 2826776"/>
              <a:gd name="connsiteX78" fmla="*/ 2835275 w 3943387"/>
              <a:gd name="connsiteY78" fmla="*/ 207401 h 2826776"/>
              <a:gd name="connsiteX79" fmla="*/ 2778125 w 3943387"/>
              <a:gd name="connsiteY79" fmla="*/ 178826 h 2826776"/>
              <a:gd name="connsiteX80" fmla="*/ 2730500 w 3943387"/>
              <a:gd name="connsiteY80" fmla="*/ 159776 h 2826776"/>
              <a:gd name="connsiteX81" fmla="*/ 2593975 w 3943387"/>
              <a:gd name="connsiteY81" fmla="*/ 99451 h 2826776"/>
              <a:gd name="connsiteX82" fmla="*/ 2549525 w 3943387"/>
              <a:gd name="connsiteY82" fmla="*/ 93101 h 2826776"/>
              <a:gd name="connsiteX83" fmla="*/ 2482850 w 3943387"/>
              <a:gd name="connsiteY83" fmla="*/ 86751 h 2826776"/>
              <a:gd name="connsiteX84" fmla="*/ 2400300 w 3943387"/>
              <a:gd name="connsiteY84" fmla="*/ 74051 h 2826776"/>
              <a:gd name="connsiteX85" fmla="*/ 2152650 w 3943387"/>
              <a:gd name="connsiteY85" fmla="*/ 67701 h 2826776"/>
              <a:gd name="connsiteX86" fmla="*/ 2101850 w 3943387"/>
              <a:gd name="connsiteY86" fmla="*/ 61351 h 2826776"/>
              <a:gd name="connsiteX87" fmla="*/ 1971675 w 3943387"/>
              <a:gd name="connsiteY87" fmla="*/ 51826 h 2826776"/>
              <a:gd name="connsiteX88" fmla="*/ 1812925 w 3943387"/>
              <a:gd name="connsiteY88" fmla="*/ 39126 h 2826776"/>
              <a:gd name="connsiteX89" fmla="*/ 1322021 w 3943387"/>
              <a:gd name="connsiteY89" fmla="*/ 45476 h 2826776"/>
              <a:gd name="connsiteX0" fmla="*/ 1167276 w 3943387"/>
              <a:gd name="connsiteY0" fmla="*/ 386178 h 2787650"/>
              <a:gd name="connsiteX1" fmla="*/ 908197 w 3943387"/>
              <a:gd name="connsiteY1" fmla="*/ 597584 h 2787650"/>
              <a:gd name="connsiteX2" fmla="*/ 870634 w 3943387"/>
              <a:gd name="connsiteY2" fmla="*/ 1419029 h 2787650"/>
              <a:gd name="connsiteX3" fmla="*/ 527050 w 3943387"/>
              <a:gd name="connsiteY3" fmla="*/ 1609725 h 2787650"/>
              <a:gd name="connsiteX4" fmla="*/ 517525 w 3943387"/>
              <a:gd name="connsiteY4" fmla="*/ 1911350 h 2787650"/>
              <a:gd name="connsiteX5" fmla="*/ 482600 w 3943387"/>
              <a:gd name="connsiteY5" fmla="*/ 1930400 h 2787650"/>
              <a:gd name="connsiteX6" fmla="*/ 403225 w 3943387"/>
              <a:gd name="connsiteY6" fmla="*/ 1952625 h 2787650"/>
              <a:gd name="connsiteX7" fmla="*/ 358775 w 3943387"/>
              <a:gd name="connsiteY7" fmla="*/ 1968500 h 2787650"/>
              <a:gd name="connsiteX8" fmla="*/ 317500 w 3943387"/>
              <a:gd name="connsiteY8" fmla="*/ 1981200 h 2787650"/>
              <a:gd name="connsiteX9" fmla="*/ 228600 w 3943387"/>
              <a:gd name="connsiteY9" fmla="*/ 2022475 h 2787650"/>
              <a:gd name="connsiteX10" fmla="*/ 193675 w 3943387"/>
              <a:gd name="connsiteY10" fmla="*/ 2038350 h 2787650"/>
              <a:gd name="connsiteX11" fmla="*/ 142875 w 3943387"/>
              <a:gd name="connsiteY11" fmla="*/ 2066925 h 2787650"/>
              <a:gd name="connsiteX12" fmla="*/ 85725 w 3943387"/>
              <a:gd name="connsiteY12" fmla="*/ 2114550 h 2787650"/>
              <a:gd name="connsiteX13" fmla="*/ 69850 w 3943387"/>
              <a:gd name="connsiteY13" fmla="*/ 2139950 h 2787650"/>
              <a:gd name="connsiteX14" fmla="*/ 41275 w 3943387"/>
              <a:gd name="connsiteY14" fmla="*/ 2174875 h 2787650"/>
              <a:gd name="connsiteX15" fmla="*/ 25400 w 3943387"/>
              <a:gd name="connsiteY15" fmla="*/ 2209800 h 2787650"/>
              <a:gd name="connsiteX16" fmla="*/ 0 w 3943387"/>
              <a:gd name="connsiteY16" fmla="*/ 2301875 h 2787650"/>
              <a:gd name="connsiteX17" fmla="*/ 3175 w 3943387"/>
              <a:gd name="connsiteY17" fmla="*/ 2540000 h 2787650"/>
              <a:gd name="connsiteX18" fmla="*/ 12700 w 3943387"/>
              <a:gd name="connsiteY18" fmla="*/ 2568575 h 2787650"/>
              <a:gd name="connsiteX19" fmla="*/ 53975 w 3943387"/>
              <a:gd name="connsiteY19" fmla="*/ 2644775 h 2787650"/>
              <a:gd name="connsiteX20" fmla="*/ 79375 w 3943387"/>
              <a:gd name="connsiteY20" fmla="*/ 2679700 h 2787650"/>
              <a:gd name="connsiteX21" fmla="*/ 111125 w 3943387"/>
              <a:gd name="connsiteY21" fmla="*/ 2689225 h 2787650"/>
              <a:gd name="connsiteX22" fmla="*/ 165100 w 3943387"/>
              <a:gd name="connsiteY22" fmla="*/ 2720975 h 2787650"/>
              <a:gd name="connsiteX23" fmla="*/ 279400 w 3943387"/>
              <a:gd name="connsiteY23" fmla="*/ 2736850 h 2787650"/>
              <a:gd name="connsiteX24" fmla="*/ 476250 w 3943387"/>
              <a:gd name="connsiteY24" fmla="*/ 2768600 h 2787650"/>
              <a:gd name="connsiteX25" fmla="*/ 666750 w 3943387"/>
              <a:gd name="connsiteY25" fmla="*/ 2787650 h 2787650"/>
              <a:gd name="connsiteX26" fmla="*/ 1482725 w 3943387"/>
              <a:gd name="connsiteY26" fmla="*/ 2784475 h 2787650"/>
              <a:gd name="connsiteX27" fmla="*/ 1600200 w 3943387"/>
              <a:gd name="connsiteY27" fmla="*/ 2771775 h 2787650"/>
              <a:gd name="connsiteX28" fmla="*/ 2165350 w 3943387"/>
              <a:gd name="connsiteY28" fmla="*/ 2765425 h 2787650"/>
              <a:gd name="connsiteX29" fmla="*/ 2222500 w 3943387"/>
              <a:gd name="connsiteY29" fmla="*/ 2762250 h 2787650"/>
              <a:gd name="connsiteX30" fmla="*/ 2390775 w 3943387"/>
              <a:gd name="connsiteY30" fmla="*/ 2743200 h 2787650"/>
              <a:gd name="connsiteX31" fmla="*/ 2670175 w 3943387"/>
              <a:gd name="connsiteY31" fmla="*/ 2727325 h 2787650"/>
              <a:gd name="connsiteX32" fmla="*/ 2870200 w 3943387"/>
              <a:gd name="connsiteY32" fmla="*/ 2708275 h 2787650"/>
              <a:gd name="connsiteX33" fmla="*/ 3203575 w 3943387"/>
              <a:gd name="connsiteY33" fmla="*/ 2701925 h 2787650"/>
              <a:gd name="connsiteX34" fmla="*/ 3571875 w 3943387"/>
              <a:gd name="connsiteY34" fmla="*/ 2682875 h 2787650"/>
              <a:gd name="connsiteX35" fmla="*/ 3613150 w 3943387"/>
              <a:gd name="connsiteY35" fmla="*/ 2676525 h 2787650"/>
              <a:gd name="connsiteX36" fmla="*/ 3651250 w 3943387"/>
              <a:gd name="connsiteY36" fmla="*/ 2663825 h 2787650"/>
              <a:gd name="connsiteX37" fmla="*/ 3689350 w 3943387"/>
              <a:gd name="connsiteY37" fmla="*/ 2660650 h 2787650"/>
              <a:gd name="connsiteX38" fmla="*/ 3768725 w 3943387"/>
              <a:gd name="connsiteY38" fmla="*/ 2632075 h 2787650"/>
              <a:gd name="connsiteX39" fmla="*/ 3797300 w 3943387"/>
              <a:gd name="connsiteY39" fmla="*/ 2603500 h 2787650"/>
              <a:gd name="connsiteX40" fmla="*/ 3825875 w 3943387"/>
              <a:gd name="connsiteY40" fmla="*/ 2581275 h 2787650"/>
              <a:gd name="connsiteX41" fmla="*/ 3873500 w 3943387"/>
              <a:gd name="connsiteY41" fmla="*/ 2498725 h 2787650"/>
              <a:gd name="connsiteX42" fmla="*/ 3889375 w 3943387"/>
              <a:gd name="connsiteY42" fmla="*/ 2457450 h 2787650"/>
              <a:gd name="connsiteX43" fmla="*/ 3895725 w 3943387"/>
              <a:gd name="connsiteY43" fmla="*/ 2419350 h 2787650"/>
              <a:gd name="connsiteX44" fmla="*/ 3917950 w 3943387"/>
              <a:gd name="connsiteY44" fmla="*/ 2371725 h 2787650"/>
              <a:gd name="connsiteX45" fmla="*/ 3933825 w 3943387"/>
              <a:gd name="connsiteY45" fmla="*/ 2327275 h 2787650"/>
              <a:gd name="connsiteX46" fmla="*/ 3937000 w 3943387"/>
              <a:gd name="connsiteY46" fmla="*/ 1943100 h 2787650"/>
              <a:gd name="connsiteX47" fmla="*/ 3911600 w 3943387"/>
              <a:gd name="connsiteY47" fmla="*/ 1882775 h 2787650"/>
              <a:gd name="connsiteX48" fmla="*/ 3902075 w 3943387"/>
              <a:gd name="connsiteY48" fmla="*/ 1847850 h 2787650"/>
              <a:gd name="connsiteX49" fmla="*/ 3838575 w 3943387"/>
              <a:gd name="connsiteY49" fmla="*/ 1746250 h 2787650"/>
              <a:gd name="connsiteX50" fmla="*/ 3787775 w 3943387"/>
              <a:gd name="connsiteY50" fmla="*/ 1682750 h 2787650"/>
              <a:gd name="connsiteX51" fmla="*/ 3724275 w 3943387"/>
              <a:gd name="connsiteY51" fmla="*/ 1638300 h 2787650"/>
              <a:gd name="connsiteX52" fmla="*/ 3702050 w 3943387"/>
              <a:gd name="connsiteY52" fmla="*/ 1622425 h 2787650"/>
              <a:gd name="connsiteX53" fmla="*/ 3692525 w 3943387"/>
              <a:gd name="connsiteY53" fmla="*/ 1612900 h 2787650"/>
              <a:gd name="connsiteX54" fmla="*/ 3651250 w 3943387"/>
              <a:gd name="connsiteY54" fmla="*/ 1593850 h 2787650"/>
              <a:gd name="connsiteX55" fmla="*/ 3575050 w 3943387"/>
              <a:gd name="connsiteY55" fmla="*/ 1558925 h 2787650"/>
              <a:gd name="connsiteX56" fmla="*/ 3556000 w 3943387"/>
              <a:gd name="connsiteY56" fmla="*/ 1543050 h 2787650"/>
              <a:gd name="connsiteX57" fmla="*/ 3498850 w 3943387"/>
              <a:gd name="connsiteY57" fmla="*/ 1508125 h 2787650"/>
              <a:gd name="connsiteX58" fmla="*/ 3454400 w 3943387"/>
              <a:gd name="connsiteY58" fmla="*/ 1463675 h 2787650"/>
              <a:gd name="connsiteX59" fmla="*/ 3448050 w 3943387"/>
              <a:gd name="connsiteY59" fmla="*/ 1450975 h 2787650"/>
              <a:gd name="connsiteX60" fmla="*/ 3432175 w 3943387"/>
              <a:gd name="connsiteY60" fmla="*/ 1412875 h 2787650"/>
              <a:gd name="connsiteX61" fmla="*/ 3413125 w 3943387"/>
              <a:gd name="connsiteY61" fmla="*/ 1390650 h 2787650"/>
              <a:gd name="connsiteX62" fmla="*/ 3409950 w 3943387"/>
              <a:gd name="connsiteY62" fmla="*/ 1362075 h 2787650"/>
              <a:gd name="connsiteX63" fmla="*/ 3397250 w 3943387"/>
              <a:gd name="connsiteY63" fmla="*/ 1314450 h 2787650"/>
              <a:gd name="connsiteX64" fmla="*/ 3394075 w 3943387"/>
              <a:gd name="connsiteY64" fmla="*/ 866775 h 2787650"/>
              <a:gd name="connsiteX65" fmla="*/ 3381375 w 3943387"/>
              <a:gd name="connsiteY65" fmla="*/ 742950 h 2787650"/>
              <a:gd name="connsiteX66" fmla="*/ 3375025 w 3943387"/>
              <a:gd name="connsiteY66" fmla="*/ 714375 h 2787650"/>
              <a:gd name="connsiteX67" fmla="*/ 3368675 w 3943387"/>
              <a:gd name="connsiteY67" fmla="*/ 676275 h 2787650"/>
              <a:gd name="connsiteX68" fmla="*/ 3340100 w 3943387"/>
              <a:gd name="connsiteY68" fmla="*/ 615950 h 2787650"/>
              <a:gd name="connsiteX69" fmla="*/ 3314700 w 3943387"/>
              <a:gd name="connsiteY69" fmla="*/ 530225 h 2787650"/>
              <a:gd name="connsiteX70" fmla="*/ 3295650 w 3943387"/>
              <a:gd name="connsiteY70" fmla="*/ 501650 h 2787650"/>
              <a:gd name="connsiteX71" fmla="*/ 3279775 w 3943387"/>
              <a:gd name="connsiteY71" fmla="*/ 466725 h 2787650"/>
              <a:gd name="connsiteX72" fmla="*/ 3209925 w 3943387"/>
              <a:gd name="connsiteY72" fmla="*/ 387350 h 2787650"/>
              <a:gd name="connsiteX73" fmla="*/ 3117850 w 3943387"/>
              <a:gd name="connsiteY73" fmla="*/ 323850 h 2787650"/>
              <a:gd name="connsiteX74" fmla="*/ 3070225 w 3943387"/>
              <a:gd name="connsiteY74" fmla="*/ 285750 h 2787650"/>
              <a:gd name="connsiteX75" fmla="*/ 3016250 w 3943387"/>
              <a:gd name="connsiteY75" fmla="*/ 263525 h 2787650"/>
              <a:gd name="connsiteX76" fmla="*/ 2959100 w 3943387"/>
              <a:gd name="connsiteY76" fmla="*/ 234950 h 2787650"/>
              <a:gd name="connsiteX77" fmla="*/ 2889250 w 3943387"/>
              <a:gd name="connsiteY77" fmla="*/ 190500 h 2787650"/>
              <a:gd name="connsiteX78" fmla="*/ 2835275 w 3943387"/>
              <a:gd name="connsiteY78" fmla="*/ 168275 h 2787650"/>
              <a:gd name="connsiteX79" fmla="*/ 2778125 w 3943387"/>
              <a:gd name="connsiteY79" fmla="*/ 139700 h 2787650"/>
              <a:gd name="connsiteX80" fmla="*/ 2730500 w 3943387"/>
              <a:gd name="connsiteY80" fmla="*/ 120650 h 2787650"/>
              <a:gd name="connsiteX81" fmla="*/ 2593975 w 3943387"/>
              <a:gd name="connsiteY81" fmla="*/ 60325 h 2787650"/>
              <a:gd name="connsiteX82" fmla="*/ 2549525 w 3943387"/>
              <a:gd name="connsiteY82" fmla="*/ 53975 h 2787650"/>
              <a:gd name="connsiteX83" fmla="*/ 2482850 w 3943387"/>
              <a:gd name="connsiteY83" fmla="*/ 47625 h 2787650"/>
              <a:gd name="connsiteX84" fmla="*/ 2400300 w 3943387"/>
              <a:gd name="connsiteY84" fmla="*/ 34925 h 2787650"/>
              <a:gd name="connsiteX85" fmla="*/ 2152650 w 3943387"/>
              <a:gd name="connsiteY85" fmla="*/ 28575 h 2787650"/>
              <a:gd name="connsiteX86" fmla="*/ 2101850 w 3943387"/>
              <a:gd name="connsiteY86" fmla="*/ 22225 h 2787650"/>
              <a:gd name="connsiteX87" fmla="*/ 1971675 w 3943387"/>
              <a:gd name="connsiteY87" fmla="*/ 12700 h 2787650"/>
              <a:gd name="connsiteX88" fmla="*/ 1812925 w 3943387"/>
              <a:gd name="connsiteY88" fmla="*/ 0 h 2787650"/>
              <a:gd name="connsiteX89" fmla="*/ 1167276 w 3943387"/>
              <a:gd name="connsiteY89" fmla="*/ 386178 h 2787650"/>
              <a:gd name="connsiteX0" fmla="*/ 1167276 w 3943387"/>
              <a:gd name="connsiteY0" fmla="*/ 386178 h 2787650"/>
              <a:gd name="connsiteX1" fmla="*/ 908197 w 3943387"/>
              <a:gd name="connsiteY1" fmla="*/ 597584 h 2787650"/>
              <a:gd name="connsiteX2" fmla="*/ 870634 w 3943387"/>
              <a:gd name="connsiteY2" fmla="*/ 1419029 h 2787650"/>
              <a:gd name="connsiteX3" fmla="*/ 527050 w 3943387"/>
              <a:gd name="connsiteY3" fmla="*/ 1609725 h 2787650"/>
              <a:gd name="connsiteX4" fmla="*/ 517525 w 3943387"/>
              <a:gd name="connsiteY4" fmla="*/ 1911350 h 2787650"/>
              <a:gd name="connsiteX5" fmla="*/ 482600 w 3943387"/>
              <a:gd name="connsiteY5" fmla="*/ 1930400 h 2787650"/>
              <a:gd name="connsiteX6" fmla="*/ 403225 w 3943387"/>
              <a:gd name="connsiteY6" fmla="*/ 1952625 h 2787650"/>
              <a:gd name="connsiteX7" fmla="*/ 358775 w 3943387"/>
              <a:gd name="connsiteY7" fmla="*/ 1968500 h 2787650"/>
              <a:gd name="connsiteX8" fmla="*/ 317500 w 3943387"/>
              <a:gd name="connsiteY8" fmla="*/ 1981200 h 2787650"/>
              <a:gd name="connsiteX9" fmla="*/ 228600 w 3943387"/>
              <a:gd name="connsiteY9" fmla="*/ 2022475 h 2787650"/>
              <a:gd name="connsiteX10" fmla="*/ 193675 w 3943387"/>
              <a:gd name="connsiteY10" fmla="*/ 2038350 h 2787650"/>
              <a:gd name="connsiteX11" fmla="*/ 142875 w 3943387"/>
              <a:gd name="connsiteY11" fmla="*/ 2066925 h 2787650"/>
              <a:gd name="connsiteX12" fmla="*/ 85725 w 3943387"/>
              <a:gd name="connsiteY12" fmla="*/ 2114550 h 2787650"/>
              <a:gd name="connsiteX13" fmla="*/ 69850 w 3943387"/>
              <a:gd name="connsiteY13" fmla="*/ 2139950 h 2787650"/>
              <a:gd name="connsiteX14" fmla="*/ 41275 w 3943387"/>
              <a:gd name="connsiteY14" fmla="*/ 2174875 h 2787650"/>
              <a:gd name="connsiteX15" fmla="*/ 25400 w 3943387"/>
              <a:gd name="connsiteY15" fmla="*/ 2209800 h 2787650"/>
              <a:gd name="connsiteX16" fmla="*/ 0 w 3943387"/>
              <a:gd name="connsiteY16" fmla="*/ 2301875 h 2787650"/>
              <a:gd name="connsiteX17" fmla="*/ 3175 w 3943387"/>
              <a:gd name="connsiteY17" fmla="*/ 2540000 h 2787650"/>
              <a:gd name="connsiteX18" fmla="*/ 12700 w 3943387"/>
              <a:gd name="connsiteY18" fmla="*/ 2568575 h 2787650"/>
              <a:gd name="connsiteX19" fmla="*/ 53975 w 3943387"/>
              <a:gd name="connsiteY19" fmla="*/ 2644775 h 2787650"/>
              <a:gd name="connsiteX20" fmla="*/ 79375 w 3943387"/>
              <a:gd name="connsiteY20" fmla="*/ 2679700 h 2787650"/>
              <a:gd name="connsiteX21" fmla="*/ 111125 w 3943387"/>
              <a:gd name="connsiteY21" fmla="*/ 2689225 h 2787650"/>
              <a:gd name="connsiteX22" fmla="*/ 165100 w 3943387"/>
              <a:gd name="connsiteY22" fmla="*/ 2720975 h 2787650"/>
              <a:gd name="connsiteX23" fmla="*/ 279400 w 3943387"/>
              <a:gd name="connsiteY23" fmla="*/ 2736850 h 2787650"/>
              <a:gd name="connsiteX24" fmla="*/ 476250 w 3943387"/>
              <a:gd name="connsiteY24" fmla="*/ 2768600 h 2787650"/>
              <a:gd name="connsiteX25" fmla="*/ 666750 w 3943387"/>
              <a:gd name="connsiteY25" fmla="*/ 2787650 h 2787650"/>
              <a:gd name="connsiteX26" fmla="*/ 1482725 w 3943387"/>
              <a:gd name="connsiteY26" fmla="*/ 2784475 h 2787650"/>
              <a:gd name="connsiteX27" fmla="*/ 1600200 w 3943387"/>
              <a:gd name="connsiteY27" fmla="*/ 2771775 h 2787650"/>
              <a:gd name="connsiteX28" fmla="*/ 2165350 w 3943387"/>
              <a:gd name="connsiteY28" fmla="*/ 2765425 h 2787650"/>
              <a:gd name="connsiteX29" fmla="*/ 2222500 w 3943387"/>
              <a:gd name="connsiteY29" fmla="*/ 2762250 h 2787650"/>
              <a:gd name="connsiteX30" fmla="*/ 2390775 w 3943387"/>
              <a:gd name="connsiteY30" fmla="*/ 2743200 h 2787650"/>
              <a:gd name="connsiteX31" fmla="*/ 2670175 w 3943387"/>
              <a:gd name="connsiteY31" fmla="*/ 2727325 h 2787650"/>
              <a:gd name="connsiteX32" fmla="*/ 2870200 w 3943387"/>
              <a:gd name="connsiteY32" fmla="*/ 2708275 h 2787650"/>
              <a:gd name="connsiteX33" fmla="*/ 3203575 w 3943387"/>
              <a:gd name="connsiteY33" fmla="*/ 2701925 h 2787650"/>
              <a:gd name="connsiteX34" fmla="*/ 3571875 w 3943387"/>
              <a:gd name="connsiteY34" fmla="*/ 2682875 h 2787650"/>
              <a:gd name="connsiteX35" fmla="*/ 3613150 w 3943387"/>
              <a:gd name="connsiteY35" fmla="*/ 2676525 h 2787650"/>
              <a:gd name="connsiteX36" fmla="*/ 3651250 w 3943387"/>
              <a:gd name="connsiteY36" fmla="*/ 2663825 h 2787650"/>
              <a:gd name="connsiteX37" fmla="*/ 3689350 w 3943387"/>
              <a:gd name="connsiteY37" fmla="*/ 2660650 h 2787650"/>
              <a:gd name="connsiteX38" fmla="*/ 3768725 w 3943387"/>
              <a:gd name="connsiteY38" fmla="*/ 2632075 h 2787650"/>
              <a:gd name="connsiteX39" fmla="*/ 3797300 w 3943387"/>
              <a:gd name="connsiteY39" fmla="*/ 2603500 h 2787650"/>
              <a:gd name="connsiteX40" fmla="*/ 3825875 w 3943387"/>
              <a:gd name="connsiteY40" fmla="*/ 2581275 h 2787650"/>
              <a:gd name="connsiteX41" fmla="*/ 3873500 w 3943387"/>
              <a:gd name="connsiteY41" fmla="*/ 2498725 h 2787650"/>
              <a:gd name="connsiteX42" fmla="*/ 3889375 w 3943387"/>
              <a:gd name="connsiteY42" fmla="*/ 2457450 h 2787650"/>
              <a:gd name="connsiteX43" fmla="*/ 3895725 w 3943387"/>
              <a:gd name="connsiteY43" fmla="*/ 2419350 h 2787650"/>
              <a:gd name="connsiteX44" fmla="*/ 3917950 w 3943387"/>
              <a:gd name="connsiteY44" fmla="*/ 2371725 h 2787650"/>
              <a:gd name="connsiteX45" fmla="*/ 3933825 w 3943387"/>
              <a:gd name="connsiteY45" fmla="*/ 2327275 h 2787650"/>
              <a:gd name="connsiteX46" fmla="*/ 3937000 w 3943387"/>
              <a:gd name="connsiteY46" fmla="*/ 1943100 h 2787650"/>
              <a:gd name="connsiteX47" fmla="*/ 3911600 w 3943387"/>
              <a:gd name="connsiteY47" fmla="*/ 1882775 h 2787650"/>
              <a:gd name="connsiteX48" fmla="*/ 3902075 w 3943387"/>
              <a:gd name="connsiteY48" fmla="*/ 1847850 h 2787650"/>
              <a:gd name="connsiteX49" fmla="*/ 3838575 w 3943387"/>
              <a:gd name="connsiteY49" fmla="*/ 1746250 h 2787650"/>
              <a:gd name="connsiteX50" fmla="*/ 3787775 w 3943387"/>
              <a:gd name="connsiteY50" fmla="*/ 1682750 h 2787650"/>
              <a:gd name="connsiteX51" fmla="*/ 3724275 w 3943387"/>
              <a:gd name="connsiteY51" fmla="*/ 1638300 h 2787650"/>
              <a:gd name="connsiteX52" fmla="*/ 3702050 w 3943387"/>
              <a:gd name="connsiteY52" fmla="*/ 1622425 h 2787650"/>
              <a:gd name="connsiteX53" fmla="*/ 3692525 w 3943387"/>
              <a:gd name="connsiteY53" fmla="*/ 1612900 h 2787650"/>
              <a:gd name="connsiteX54" fmla="*/ 3651250 w 3943387"/>
              <a:gd name="connsiteY54" fmla="*/ 1593850 h 2787650"/>
              <a:gd name="connsiteX55" fmla="*/ 3575050 w 3943387"/>
              <a:gd name="connsiteY55" fmla="*/ 1558925 h 2787650"/>
              <a:gd name="connsiteX56" fmla="*/ 3556000 w 3943387"/>
              <a:gd name="connsiteY56" fmla="*/ 1543050 h 2787650"/>
              <a:gd name="connsiteX57" fmla="*/ 3498850 w 3943387"/>
              <a:gd name="connsiteY57" fmla="*/ 1508125 h 2787650"/>
              <a:gd name="connsiteX58" fmla="*/ 3454400 w 3943387"/>
              <a:gd name="connsiteY58" fmla="*/ 1463675 h 2787650"/>
              <a:gd name="connsiteX59" fmla="*/ 3448050 w 3943387"/>
              <a:gd name="connsiteY59" fmla="*/ 1450975 h 2787650"/>
              <a:gd name="connsiteX60" fmla="*/ 3432175 w 3943387"/>
              <a:gd name="connsiteY60" fmla="*/ 1412875 h 2787650"/>
              <a:gd name="connsiteX61" fmla="*/ 3413125 w 3943387"/>
              <a:gd name="connsiteY61" fmla="*/ 1390650 h 2787650"/>
              <a:gd name="connsiteX62" fmla="*/ 3409950 w 3943387"/>
              <a:gd name="connsiteY62" fmla="*/ 1362075 h 2787650"/>
              <a:gd name="connsiteX63" fmla="*/ 3397250 w 3943387"/>
              <a:gd name="connsiteY63" fmla="*/ 1314450 h 2787650"/>
              <a:gd name="connsiteX64" fmla="*/ 3394075 w 3943387"/>
              <a:gd name="connsiteY64" fmla="*/ 866775 h 2787650"/>
              <a:gd name="connsiteX65" fmla="*/ 3381375 w 3943387"/>
              <a:gd name="connsiteY65" fmla="*/ 742950 h 2787650"/>
              <a:gd name="connsiteX66" fmla="*/ 3375025 w 3943387"/>
              <a:gd name="connsiteY66" fmla="*/ 714375 h 2787650"/>
              <a:gd name="connsiteX67" fmla="*/ 3368675 w 3943387"/>
              <a:gd name="connsiteY67" fmla="*/ 676275 h 2787650"/>
              <a:gd name="connsiteX68" fmla="*/ 3340100 w 3943387"/>
              <a:gd name="connsiteY68" fmla="*/ 615950 h 2787650"/>
              <a:gd name="connsiteX69" fmla="*/ 3314700 w 3943387"/>
              <a:gd name="connsiteY69" fmla="*/ 530225 h 2787650"/>
              <a:gd name="connsiteX70" fmla="*/ 3295650 w 3943387"/>
              <a:gd name="connsiteY70" fmla="*/ 501650 h 2787650"/>
              <a:gd name="connsiteX71" fmla="*/ 3279775 w 3943387"/>
              <a:gd name="connsiteY71" fmla="*/ 466725 h 2787650"/>
              <a:gd name="connsiteX72" fmla="*/ 3209925 w 3943387"/>
              <a:gd name="connsiteY72" fmla="*/ 387350 h 2787650"/>
              <a:gd name="connsiteX73" fmla="*/ 3117850 w 3943387"/>
              <a:gd name="connsiteY73" fmla="*/ 323850 h 2787650"/>
              <a:gd name="connsiteX74" fmla="*/ 3070225 w 3943387"/>
              <a:gd name="connsiteY74" fmla="*/ 285750 h 2787650"/>
              <a:gd name="connsiteX75" fmla="*/ 3016250 w 3943387"/>
              <a:gd name="connsiteY75" fmla="*/ 263525 h 2787650"/>
              <a:gd name="connsiteX76" fmla="*/ 2959100 w 3943387"/>
              <a:gd name="connsiteY76" fmla="*/ 234950 h 2787650"/>
              <a:gd name="connsiteX77" fmla="*/ 2889250 w 3943387"/>
              <a:gd name="connsiteY77" fmla="*/ 190500 h 2787650"/>
              <a:gd name="connsiteX78" fmla="*/ 2835275 w 3943387"/>
              <a:gd name="connsiteY78" fmla="*/ 168275 h 2787650"/>
              <a:gd name="connsiteX79" fmla="*/ 2778125 w 3943387"/>
              <a:gd name="connsiteY79" fmla="*/ 139700 h 2787650"/>
              <a:gd name="connsiteX80" fmla="*/ 2730500 w 3943387"/>
              <a:gd name="connsiteY80" fmla="*/ 120650 h 2787650"/>
              <a:gd name="connsiteX81" fmla="*/ 2593975 w 3943387"/>
              <a:gd name="connsiteY81" fmla="*/ 60325 h 2787650"/>
              <a:gd name="connsiteX82" fmla="*/ 2549525 w 3943387"/>
              <a:gd name="connsiteY82" fmla="*/ 53975 h 2787650"/>
              <a:gd name="connsiteX83" fmla="*/ 2482850 w 3943387"/>
              <a:gd name="connsiteY83" fmla="*/ 47625 h 2787650"/>
              <a:gd name="connsiteX84" fmla="*/ 2400300 w 3943387"/>
              <a:gd name="connsiteY84" fmla="*/ 34925 h 2787650"/>
              <a:gd name="connsiteX85" fmla="*/ 2152650 w 3943387"/>
              <a:gd name="connsiteY85" fmla="*/ 28575 h 2787650"/>
              <a:gd name="connsiteX86" fmla="*/ 2101850 w 3943387"/>
              <a:gd name="connsiteY86" fmla="*/ 22225 h 2787650"/>
              <a:gd name="connsiteX87" fmla="*/ 1971675 w 3943387"/>
              <a:gd name="connsiteY87" fmla="*/ 12700 h 2787650"/>
              <a:gd name="connsiteX88" fmla="*/ 1812925 w 3943387"/>
              <a:gd name="connsiteY88" fmla="*/ 0 h 2787650"/>
              <a:gd name="connsiteX89" fmla="*/ 1167276 w 3943387"/>
              <a:gd name="connsiteY89" fmla="*/ 386178 h 2787650"/>
              <a:gd name="connsiteX0" fmla="*/ 1167276 w 3943387"/>
              <a:gd name="connsiteY0" fmla="*/ 386178 h 2787650"/>
              <a:gd name="connsiteX1" fmla="*/ 908197 w 3943387"/>
              <a:gd name="connsiteY1" fmla="*/ 597584 h 2787650"/>
              <a:gd name="connsiteX2" fmla="*/ 870634 w 3943387"/>
              <a:gd name="connsiteY2" fmla="*/ 1419029 h 2787650"/>
              <a:gd name="connsiteX3" fmla="*/ 527050 w 3943387"/>
              <a:gd name="connsiteY3" fmla="*/ 1609725 h 2787650"/>
              <a:gd name="connsiteX4" fmla="*/ 517525 w 3943387"/>
              <a:gd name="connsiteY4" fmla="*/ 1911350 h 2787650"/>
              <a:gd name="connsiteX5" fmla="*/ 482600 w 3943387"/>
              <a:gd name="connsiteY5" fmla="*/ 1930400 h 2787650"/>
              <a:gd name="connsiteX6" fmla="*/ 403225 w 3943387"/>
              <a:gd name="connsiteY6" fmla="*/ 1952625 h 2787650"/>
              <a:gd name="connsiteX7" fmla="*/ 358775 w 3943387"/>
              <a:gd name="connsiteY7" fmla="*/ 1968500 h 2787650"/>
              <a:gd name="connsiteX8" fmla="*/ 317500 w 3943387"/>
              <a:gd name="connsiteY8" fmla="*/ 1981200 h 2787650"/>
              <a:gd name="connsiteX9" fmla="*/ 228600 w 3943387"/>
              <a:gd name="connsiteY9" fmla="*/ 2022475 h 2787650"/>
              <a:gd name="connsiteX10" fmla="*/ 193675 w 3943387"/>
              <a:gd name="connsiteY10" fmla="*/ 2038350 h 2787650"/>
              <a:gd name="connsiteX11" fmla="*/ 142875 w 3943387"/>
              <a:gd name="connsiteY11" fmla="*/ 2066925 h 2787650"/>
              <a:gd name="connsiteX12" fmla="*/ 85725 w 3943387"/>
              <a:gd name="connsiteY12" fmla="*/ 2114550 h 2787650"/>
              <a:gd name="connsiteX13" fmla="*/ 69850 w 3943387"/>
              <a:gd name="connsiteY13" fmla="*/ 2139950 h 2787650"/>
              <a:gd name="connsiteX14" fmla="*/ 41275 w 3943387"/>
              <a:gd name="connsiteY14" fmla="*/ 2174875 h 2787650"/>
              <a:gd name="connsiteX15" fmla="*/ 25400 w 3943387"/>
              <a:gd name="connsiteY15" fmla="*/ 2209800 h 2787650"/>
              <a:gd name="connsiteX16" fmla="*/ 0 w 3943387"/>
              <a:gd name="connsiteY16" fmla="*/ 2301875 h 2787650"/>
              <a:gd name="connsiteX17" fmla="*/ 3175 w 3943387"/>
              <a:gd name="connsiteY17" fmla="*/ 2540000 h 2787650"/>
              <a:gd name="connsiteX18" fmla="*/ 12700 w 3943387"/>
              <a:gd name="connsiteY18" fmla="*/ 2568575 h 2787650"/>
              <a:gd name="connsiteX19" fmla="*/ 53975 w 3943387"/>
              <a:gd name="connsiteY19" fmla="*/ 2644775 h 2787650"/>
              <a:gd name="connsiteX20" fmla="*/ 79375 w 3943387"/>
              <a:gd name="connsiteY20" fmla="*/ 2679700 h 2787650"/>
              <a:gd name="connsiteX21" fmla="*/ 111125 w 3943387"/>
              <a:gd name="connsiteY21" fmla="*/ 2689225 h 2787650"/>
              <a:gd name="connsiteX22" fmla="*/ 165100 w 3943387"/>
              <a:gd name="connsiteY22" fmla="*/ 2720975 h 2787650"/>
              <a:gd name="connsiteX23" fmla="*/ 279400 w 3943387"/>
              <a:gd name="connsiteY23" fmla="*/ 2736850 h 2787650"/>
              <a:gd name="connsiteX24" fmla="*/ 476250 w 3943387"/>
              <a:gd name="connsiteY24" fmla="*/ 2768600 h 2787650"/>
              <a:gd name="connsiteX25" fmla="*/ 666750 w 3943387"/>
              <a:gd name="connsiteY25" fmla="*/ 2787650 h 2787650"/>
              <a:gd name="connsiteX26" fmla="*/ 1482725 w 3943387"/>
              <a:gd name="connsiteY26" fmla="*/ 2784475 h 2787650"/>
              <a:gd name="connsiteX27" fmla="*/ 1600200 w 3943387"/>
              <a:gd name="connsiteY27" fmla="*/ 2771775 h 2787650"/>
              <a:gd name="connsiteX28" fmla="*/ 2165350 w 3943387"/>
              <a:gd name="connsiteY28" fmla="*/ 2765425 h 2787650"/>
              <a:gd name="connsiteX29" fmla="*/ 2222500 w 3943387"/>
              <a:gd name="connsiteY29" fmla="*/ 2762250 h 2787650"/>
              <a:gd name="connsiteX30" fmla="*/ 2390775 w 3943387"/>
              <a:gd name="connsiteY30" fmla="*/ 2743200 h 2787650"/>
              <a:gd name="connsiteX31" fmla="*/ 2670175 w 3943387"/>
              <a:gd name="connsiteY31" fmla="*/ 2727325 h 2787650"/>
              <a:gd name="connsiteX32" fmla="*/ 2870200 w 3943387"/>
              <a:gd name="connsiteY32" fmla="*/ 2708275 h 2787650"/>
              <a:gd name="connsiteX33" fmla="*/ 3203575 w 3943387"/>
              <a:gd name="connsiteY33" fmla="*/ 2701925 h 2787650"/>
              <a:gd name="connsiteX34" fmla="*/ 3571875 w 3943387"/>
              <a:gd name="connsiteY34" fmla="*/ 2682875 h 2787650"/>
              <a:gd name="connsiteX35" fmla="*/ 3613150 w 3943387"/>
              <a:gd name="connsiteY35" fmla="*/ 2676525 h 2787650"/>
              <a:gd name="connsiteX36" fmla="*/ 3651250 w 3943387"/>
              <a:gd name="connsiteY36" fmla="*/ 2663825 h 2787650"/>
              <a:gd name="connsiteX37" fmla="*/ 3689350 w 3943387"/>
              <a:gd name="connsiteY37" fmla="*/ 2660650 h 2787650"/>
              <a:gd name="connsiteX38" fmla="*/ 3768725 w 3943387"/>
              <a:gd name="connsiteY38" fmla="*/ 2632075 h 2787650"/>
              <a:gd name="connsiteX39" fmla="*/ 3797300 w 3943387"/>
              <a:gd name="connsiteY39" fmla="*/ 2603500 h 2787650"/>
              <a:gd name="connsiteX40" fmla="*/ 3825875 w 3943387"/>
              <a:gd name="connsiteY40" fmla="*/ 2581275 h 2787650"/>
              <a:gd name="connsiteX41" fmla="*/ 3873500 w 3943387"/>
              <a:gd name="connsiteY41" fmla="*/ 2498725 h 2787650"/>
              <a:gd name="connsiteX42" fmla="*/ 3889375 w 3943387"/>
              <a:gd name="connsiteY42" fmla="*/ 2457450 h 2787650"/>
              <a:gd name="connsiteX43" fmla="*/ 3895725 w 3943387"/>
              <a:gd name="connsiteY43" fmla="*/ 2419350 h 2787650"/>
              <a:gd name="connsiteX44" fmla="*/ 3917950 w 3943387"/>
              <a:gd name="connsiteY44" fmla="*/ 2371725 h 2787650"/>
              <a:gd name="connsiteX45" fmla="*/ 3933825 w 3943387"/>
              <a:gd name="connsiteY45" fmla="*/ 2327275 h 2787650"/>
              <a:gd name="connsiteX46" fmla="*/ 3937000 w 3943387"/>
              <a:gd name="connsiteY46" fmla="*/ 1943100 h 2787650"/>
              <a:gd name="connsiteX47" fmla="*/ 3911600 w 3943387"/>
              <a:gd name="connsiteY47" fmla="*/ 1882775 h 2787650"/>
              <a:gd name="connsiteX48" fmla="*/ 3902075 w 3943387"/>
              <a:gd name="connsiteY48" fmla="*/ 1847850 h 2787650"/>
              <a:gd name="connsiteX49" fmla="*/ 3838575 w 3943387"/>
              <a:gd name="connsiteY49" fmla="*/ 1746250 h 2787650"/>
              <a:gd name="connsiteX50" fmla="*/ 3787775 w 3943387"/>
              <a:gd name="connsiteY50" fmla="*/ 1682750 h 2787650"/>
              <a:gd name="connsiteX51" fmla="*/ 3724275 w 3943387"/>
              <a:gd name="connsiteY51" fmla="*/ 1638300 h 2787650"/>
              <a:gd name="connsiteX52" fmla="*/ 3702050 w 3943387"/>
              <a:gd name="connsiteY52" fmla="*/ 1622425 h 2787650"/>
              <a:gd name="connsiteX53" fmla="*/ 3692525 w 3943387"/>
              <a:gd name="connsiteY53" fmla="*/ 1612900 h 2787650"/>
              <a:gd name="connsiteX54" fmla="*/ 3651250 w 3943387"/>
              <a:gd name="connsiteY54" fmla="*/ 1593850 h 2787650"/>
              <a:gd name="connsiteX55" fmla="*/ 3575050 w 3943387"/>
              <a:gd name="connsiteY55" fmla="*/ 1558925 h 2787650"/>
              <a:gd name="connsiteX56" fmla="*/ 3556000 w 3943387"/>
              <a:gd name="connsiteY56" fmla="*/ 1543050 h 2787650"/>
              <a:gd name="connsiteX57" fmla="*/ 3498850 w 3943387"/>
              <a:gd name="connsiteY57" fmla="*/ 1508125 h 2787650"/>
              <a:gd name="connsiteX58" fmla="*/ 3454400 w 3943387"/>
              <a:gd name="connsiteY58" fmla="*/ 1463675 h 2787650"/>
              <a:gd name="connsiteX59" fmla="*/ 3448050 w 3943387"/>
              <a:gd name="connsiteY59" fmla="*/ 1450975 h 2787650"/>
              <a:gd name="connsiteX60" fmla="*/ 3432175 w 3943387"/>
              <a:gd name="connsiteY60" fmla="*/ 1412875 h 2787650"/>
              <a:gd name="connsiteX61" fmla="*/ 3413125 w 3943387"/>
              <a:gd name="connsiteY61" fmla="*/ 1390650 h 2787650"/>
              <a:gd name="connsiteX62" fmla="*/ 3409950 w 3943387"/>
              <a:gd name="connsiteY62" fmla="*/ 1362075 h 2787650"/>
              <a:gd name="connsiteX63" fmla="*/ 3397250 w 3943387"/>
              <a:gd name="connsiteY63" fmla="*/ 1314450 h 2787650"/>
              <a:gd name="connsiteX64" fmla="*/ 3394075 w 3943387"/>
              <a:gd name="connsiteY64" fmla="*/ 866775 h 2787650"/>
              <a:gd name="connsiteX65" fmla="*/ 3381375 w 3943387"/>
              <a:gd name="connsiteY65" fmla="*/ 742950 h 2787650"/>
              <a:gd name="connsiteX66" fmla="*/ 3375025 w 3943387"/>
              <a:gd name="connsiteY66" fmla="*/ 714375 h 2787650"/>
              <a:gd name="connsiteX67" fmla="*/ 3368675 w 3943387"/>
              <a:gd name="connsiteY67" fmla="*/ 676275 h 2787650"/>
              <a:gd name="connsiteX68" fmla="*/ 3340100 w 3943387"/>
              <a:gd name="connsiteY68" fmla="*/ 615950 h 2787650"/>
              <a:gd name="connsiteX69" fmla="*/ 3314700 w 3943387"/>
              <a:gd name="connsiteY69" fmla="*/ 530225 h 2787650"/>
              <a:gd name="connsiteX70" fmla="*/ 3295650 w 3943387"/>
              <a:gd name="connsiteY70" fmla="*/ 501650 h 2787650"/>
              <a:gd name="connsiteX71" fmla="*/ 3279775 w 3943387"/>
              <a:gd name="connsiteY71" fmla="*/ 466725 h 2787650"/>
              <a:gd name="connsiteX72" fmla="*/ 3209925 w 3943387"/>
              <a:gd name="connsiteY72" fmla="*/ 387350 h 2787650"/>
              <a:gd name="connsiteX73" fmla="*/ 3117850 w 3943387"/>
              <a:gd name="connsiteY73" fmla="*/ 323850 h 2787650"/>
              <a:gd name="connsiteX74" fmla="*/ 3070225 w 3943387"/>
              <a:gd name="connsiteY74" fmla="*/ 285750 h 2787650"/>
              <a:gd name="connsiteX75" fmla="*/ 3016250 w 3943387"/>
              <a:gd name="connsiteY75" fmla="*/ 263525 h 2787650"/>
              <a:gd name="connsiteX76" fmla="*/ 2959100 w 3943387"/>
              <a:gd name="connsiteY76" fmla="*/ 234950 h 2787650"/>
              <a:gd name="connsiteX77" fmla="*/ 2889250 w 3943387"/>
              <a:gd name="connsiteY77" fmla="*/ 190500 h 2787650"/>
              <a:gd name="connsiteX78" fmla="*/ 2835275 w 3943387"/>
              <a:gd name="connsiteY78" fmla="*/ 168275 h 2787650"/>
              <a:gd name="connsiteX79" fmla="*/ 2778125 w 3943387"/>
              <a:gd name="connsiteY79" fmla="*/ 139700 h 2787650"/>
              <a:gd name="connsiteX80" fmla="*/ 2730500 w 3943387"/>
              <a:gd name="connsiteY80" fmla="*/ 120650 h 2787650"/>
              <a:gd name="connsiteX81" fmla="*/ 2593975 w 3943387"/>
              <a:gd name="connsiteY81" fmla="*/ 60325 h 2787650"/>
              <a:gd name="connsiteX82" fmla="*/ 2549525 w 3943387"/>
              <a:gd name="connsiteY82" fmla="*/ 53975 h 2787650"/>
              <a:gd name="connsiteX83" fmla="*/ 2482850 w 3943387"/>
              <a:gd name="connsiteY83" fmla="*/ 47625 h 2787650"/>
              <a:gd name="connsiteX84" fmla="*/ 2400300 w 3943387"/>
              <a:gd name="connsiteY84" fmla="*/ 34925 h 2787650"/>
              <a:gd name="connsiteX85" fmla="*/ 2152650 w 3943387"/>
              <a:gd name="connsiteY85" fmla="*/ 28575 h 2787650"/>
              <a:gd name="connsiteX86" fmla="*/ 2101850 w 3943387"/>
              <a:gd name="connsiteY86" fmla="*/ 22225 h 2787650"/>
              <a:gd name="connsiteX87" fmla="*/ 1971675 w 3943387"/>
              <a:gd name="connsiteY87" fmla="*/ 12700 h 2787650"/>
              <a:gd name="connsiteX88" fmla="*/ 1812925 w 3943387"/>
              <a:gd name="connsiteY88" fmla="*/ 0 h 2787650"/>
              <a:gd name="connsiteX89" fmla="*/ 1167276 w 3943387"/>
              <a:gd name="connsiteY89" fmla="*/ 386178 h 2787650"/>
              <a:gd name="connsiteX0" fmla="*/ 1167276 w 3943387"/>
              <a:gd name="connsiteY0" fmla="*/ 386178 h 2787650"/>
              <a:gd name="connsiteX1" fmla="*/ 908197 w 3943387"/>
              <a:gd name="connsiteY1" fmla="*/ 597584 h 2787650"/>
              <a:gd name="connsiteX2" fmla="*/ 870634 w 3943387"/>
              <a:gd name="connsiteY2" fmla="*/ 1419029 h 2787650"/>
              <a:gd name="connsiteX3" fmla="*/ 527050 w 3943387"/>
              <a:gd name="connsiteY3" fmla="*/ 1609725 h 2787650"/>
              <a:gd name="connsiteX4" fmla="*/ 517525 w 3943387"/>
              <a:gd name="connsiteY4" fmla="*/ 1911350 h 2787650"/>
              <a:gd name="connsiteX5" fmla="*/ 482600 w 3943387"/>
              <a:gd name="connsiteY5" fmla="*/ 1930400 h 2787650"/>
              <a:gd name="connsiteX6" fmla="*/ 403225 w 3943387"/>
              <a:gd name="connsiteY6" fmla="*/ 1952625 h 2787650"/>
              <a:gd name="connsiteX7" fmla="*/ 358775 w 3943387"/>
              <a:gd name="connsiteY7" fmla="*/ 1968500 h 2787650"/>
              <a:gd name="connsiteX8" fmla="*/ 317500 w 3943387"/>
              <a:gd name="connsiteY8" fmla="*/ 1981200 h 2787650"/>
              <a:gd name="connsiteX9" fmla="*/ 228600 w 3943387"/>
              <a:gd name="connsiteY9" fmla="*/ 2022475 h 2787650"/>
              <a:gd name="connsiteX10" fmla="*/ 193675 w 3943387"/>
              <a:gd name="connsiteY10" fmla="*/ 2038350 h 2787650"/>
              <a:gd name="connsiteX11" fmla="*/ 142875 w 3943387"/>
              <a:gd name="connsiteY11" fmla="*/ 2066925 h 2787650"/>
              <a:gd name="connsiteX12" fmla="*/ 85725 w 3943387"/>
              <a:gd name="connsiteY12" fmla="*/ 2114550 h 2787650"/>
              <a:gd name="connsiteX13" fmla="*/ 69850 w 3943387"/>
              <a:gd name="connsiteY13" fmla="*/ 2139950 h 2787650"/>
              <a:gd name="connsiteX14" fmla="*/ 41275 w 3943387"/>
              <a:gd name="connsiteY14" fmla="*/ 2174875 h 2787650"/>
              <a:gd name="connsiteX15" fmla="*/ 25400 w 3943387"/>
              <a:gd name="connsiteY15" fmla="*/ 2209800 h 2787650"/>
              <a:gd name="connsiteX16" fmla="*/ 0 w 3943387"/>
              <a:gd name="connsiteY16" fmla="*/ 2301875 h 2787650"/>
              <a:gd name="connsiteX17" fmla="*/ 3175 w 3943387"/>
              <a:gd name="connsiteY17" fmla="*/ 2540000 h 2787650"/>
              <a:gd name="connsiteX18" fmla="*/ 12700 w 3943387"/>
              <a:gd name="connsiteY18" fmla="*/ 2568575 h 2787650"/>
              <a:gd name="connsiteX19" fmla="*/ 53975 w 3943387"/>
              <a:gd name="connsiteY19" fmla="*/ 2644775 h 2787650"/>
              <a:gd name="connsiteX20" fmla="*/ 79375 w 3943387"/>
              <a:gd name="connsiteY20" fmla="*/ 2679700 h 2787650"/>
              <a:gd name="connsiteX21" fmla="*/ 111125 w 3943387"/>
              <a:gd name="connsiteY21" fmla="*/ 2689225 h 2787650"/>
              <a:gd name="connsiteX22" fmla="*/ 165100 w 3943387"/>
              <a:gd name="connsiteY22" fmla="*/ 2720975 h 2787650"/>
              <a:gd name="connsiteX23" fmla="*/ 279400 w 3943387"/>
              <a:gd name="connsiteY23" fmla="*/ 2736850 h 2787650"/>
              <a:gd name="connsiteX24" fmla="*/ 476250 w 3943387"/>
              <a:gd name="connsiteY24" fmla="*/ 2768600 h 2787650"/>
              <a:gd name="connsiteX25" fmla="*/ 666750 w 3943387"/>
              <a:gd name="connsiteY25" fmla="*/ 2787650 h 2787650"/>
              <a:gd name="connsiteX26" fmla="*/ 1482725 w 3943387"/>
              <a:gd name="connsiteY26" fmla="*/ 2784475 h 2787650"/>
              <a:gd name="connsiteX27" fmla="*/ 1600200 w 3943387"/>
              <a:gd name="connsiteY27" fmla="*/ 2771775 h 2787650"/>
              <a:gd name="connsiteX28" fmla="*/ 2165350 w 3943387"/>
              <a:gd name="connsiteY28" fmla="*/ 2765425 h 2787650"/>
              <a:gd name="connsiteX29" fmla="*/ 2222500 w 3943387"/>
              <a:gd name="connsiteY29" fmla="*/ 2762250 h 2787650"/>
              <a:gd name="connsiteX30" fmla="*/ 2390775 w 3943387"/>
              <a:gd name="connsiteY30" fmla="*/ 2743200 h 2787650"/>
              <a:gd name="connsiteX31" fmla="*/ 2670175 w 3943387"/>
              <a:gd name="connsiteY31" fmla="*/ 2727325 h 2787650"/>
              <a:gd name="connsiteX32" fmla="*/ 2870200 w 3943387"/>
              <a:gd name="connsiteY32" fmla="*/ 2708275 h 2787650"/>
              <a:gd name="connsiteX33" fmla="*/ 3203575 w 3943387"/>
              <a:gd name="connsiteY33" fmla="*/ 2701925 h 2787650"/>
              <a:gd name="connsiteX34" fmla="*/ 3571875 w 3943387"/>
              <a:gd name="connsiteY34" fmla="*/ 2682875 h 2787650"/>
              <a:gd name="connsiteX35" fmla="*/ 3613150 w 3943387"/>
              <a:gd name="connsiteY35" fmla="*/ 2676525 h 2787650"/>
              <a:gd name="connsiteX36" fmla="*/ 3651250 w 3943387"/>
              <a:gd name="connsiteY36" fmla="*/ 2663825 h 2787650"/>
              <a:gd name="connsiteX37" fmla="*/ 3689350 w 3943387"/>
              <a:gd name="connsiteY37" fmla="*/ 2660650 h 2787650"/>
              <a:gd name="connsiteX38" fmla="*/ 3768725 w 3943387"/>
              <a:gd name="connsiteY38" fmla="*/ 2632075 h 2787650"/>
              <a:gd name="connsiteX39" fmla="*/ 3797300 w 3943387"/>
              <a:gd name="connsiteY39" fmla="*/ 2603500 h 2787650"/>
              <a:gd name="connsiteX40" fmla="*/ 3825875 w 3943387"/>
              <a:gd name="connsiteY40" fmla="*/ 2581275 h 2787650"/>
              <a:gd name="connsiteX41" fmla="*/ 3873500 w 3943387"/>
              <a:gd name="connsiteY41" fmla="*/ 2498725 h 2787650"/>
              <a:gd name="connsiteX42" fmla="*/ 3889375 w 3943387"/>
              <a:gd name="connsiteY42" fmla="*/ 2457450 h 2787650"/>
              <a:gd name="connsiteX43" fmla="*/ 3895725 w 3943387"/>
              <a:gd name="connsiteY43" fmla="*/ 2419350 h 2787650"/>
              <a:gd name="connsiteX44" fmla="*/ 3917950 w 3943387"/>
              <a:gd name="connsiteY44" fmla="*/ 2371725 h 2787650"/>
              <a:gd name="connsiteX45" fmla="*/ 3933825 w 3943387"/>
              <a:gd name="connsiteY45" fmla="*/ 2327275 h 2787650"/>
              <a:gd name="connsiteX46" fmla="*/ 3937000 w 3943387"/>
              <a:gd name="connsiteY46" fmla="*/ 1943100 h 2787650"/>
              <a:gd name="connsiteX47" fmla="*/ 3911600 w 3943387"/>
              <a:gd name="connsiteY47" fmla="*/ 1882775 h 2787650"/>
              <a:gd name="connsiteX48" fmla="*/ 3902075 w 3943387"/>
              <a:gd name="connsiteY48" fmla="*/ 1847850 h 2787650"/>
              <a:gd name="connsiteX49" fmla="*/ 3838575 w 3943387"/>
              <a:gd name="connsiteY49" fmla="*/ 1746250 h 2787650"/>
              <a:gd name="connsiteX50" fmla="*/ 3787775 w 3943387"/>
              <a:gd name="connsiteY50" fmla="*/ 1682750 h 2787650"/>
              <a:gd name="connsiteX51" fmla="*/ 3724275 w 3943387"/>
              <a:gd name="connsiteY51" fmla="*/ 1638300 h 2787650"/>
              <a:gd name="connsiteX52" fmla="*/ 3702050 w 3943387"/>
              <a:gd name="connsiteY52" fmla="*/ 1622425 h 2787650"/>
              <a:gd name="connsiteX53" fmla="*/ 3692525 w 3943387"/>
              <a:gd name="connsiteY53" fmla="*/ 1612900 h 2787650"/>
              <a:gd name="connsiteX54" fmla="*/ 3651250 w 3943387"/>
              <a:gd name="connsiteY54" fmla="*/ 1593850 h 2787650"/>
              <a:gd name="connsiteX55" fmla="*/ 3575050 w 3943387"/>
              <a:gd name="connsiteY55" fmla="*/ 1558925 h 2787650"/>
              <a:gd name="connsiteX56" fmla="*/ 3556000 w 3943387"/>
              <a:gd name="connsiteY56" fmla="*/ 1543050 h 2787650"/>
              <a:gd name="connsiteX57" fmla="*/ 3498850 w 3943387"/>
              <a:gd name="connsiteY57" fmla="*/ 1508125 h 2787650"/>
              <a:gd name="connsiteX58" fmla="*/ 3454400 w 3943387"/>
              <a:gd name="connsiteY58" fmla="*/ 1463675 h 2787650"/>
              <a:gd name="connsiteX59" fmla="*/ 3448050 w 3943387"/>
              <a:gd name="connsiteY59" fmla="*/ 1450975 h 2787650"/>
              <a:gd name="connsiteX60" fmla="*/ 3432175 w 3943387"/>
              <a:gd name="connsiteY60" fmla="*/ 1412875 h 2787650"/>
              <a:gd name="connsiteX61" fmla="*/ 3413125 w 3943387"/>
              <a:gd name="connsiteY61" fmla="*/ 1390650 h 2787650"/>
              <a:gd name="connsiteX62" fmla="*/ 3409950 w 3943387"/>
              <a:gd name="connsiteY62" fmla="*/ 1362075 h 2787650"/>
              <a:gd name="connsiteX63" fmla="*/ 3397250 w 3943387"/>
              <a:gd name="connsiteY63" fmla="*/ 1314450 h 2787650"/>
              <a:gd name="connsiteX64" fmla="*/ 3394075 w 3943387"/>
              <a:gd name="connsiteY64" fmla="*/ 866775 h 2787650"/>
              <a:gd name="connsiteX65" fmla="*/ 3381375 w 3943387"/>
              <a:gd name="connsiteY65" fmla="*/ 742950 h 2787650"/>
              <a:gd name="connsiteX66" fmla="*/ 3375025 w 3943387"/>
              <a:gd name="connsiteY66" fmla="*/ 714375 h 2787650"/>
              <a:gd name="connsiteX67" fmla="*/ 3368675 w 3943387"/>
              <a:gd name="connsiteY67" fmla="*/ 676275 h 2787650"/>
              <a:gd name="connsiteX68" fmla="*/ 3340100 w 3943387"/>
              <a:gd name="connsiteY68" fmla="*/ 615950 h 2787650"/>
              <a:gd name="connsiteX69" fmla="*/ 3314700 w 3943387"/>
              <a:gd name="connsiteY69" fmla="*/ 530225 h 2787650"/>
              <a:gd name="connsiteX70" fmla="*/ 3295650 w 3943387"/>
              <a:gd name="connsiteY70" fmla="*/ 501650 h 2787650"/>
              <a:gd name="connsiteX71" fmla="*/ 3279775 w 3943387"/>
              <a:gd name="connsiteY71" fmla="*/ 466725 h 2787650"/>
              <a:gd name="connsiteX72" fmla="*/ 3209925 w 3943387"/>
              <a:gd name="connsiteY72" fmla="*/ 387350 h 2787650"/>
              <a:gd name="connsiteX73" fmla="*/ 3117850 w 3943387"/>
              <a:gd name="connsiteY73" fmla="*/ 323850 h 2787650"/>
              <a:gd name="connsiteX74" fmla="*/ 3070225 w 3943387"/>
              <a:gd name="connsiteY74" fmla="*/ 285750 h 2787650"/>
              <a:gd name="connsiteX75" fmla="*/ 3016250 w 3943387"/>
              <a:gd name="connsiteY75" fmla="*/ 263525 h 2787650"/>
              <a:gd name="connsiteX76" fmla="*/ 2959100 w 3943387"/>
              <a:gd name="connsiteY76" fmla="*/ 234950 h 2787650"/>
              <a:gd name="connsiteX77" fmla="*/ 2889250 w 3943387"/>
              <a:gd name="connsiteY77" fmla="*/ 190500 h 2787650"/>
              <a:gd name="connsiteX78" fmla="*/ 2835275 w 3943387"/>
              <a:gd name="connsiteY78" fmla="*/ 168275 h 2787650"/>
              <a:gd name="connsiteX79" fmla="*/ 2778125 w 3943387"/>
              <a:gd name="connsiteY79" fmla="*/ 139700 h 2787650"/>
              <a:gd name="connsiteX80" fmla="*/ 2730500 w 3943387"/>
              <a:gd name="connsiteY80" fmla="*/ 120650 h 2787650"/>
              <a:gd name="connsiteX81" fmla="*/ 2593975 w 3943387"/>
              <a:gd name="connsiteY81" fmla="*/ 60325 h 2787650"/>
              <a:gd name="connsiteX82" fmla="*/ 2549525 w 3943387"/>
              <a:gd name="connsiteY82" fmla="*/ 53975 h 2787650"/>
              <a:gd name="connsiteX83" fmla="*/ 2482850 w 3943387"/>
              <a:gd name="connsiteY83" fmla="*/ 47625 h 2787650"/>
              <a:gd name="connsiteX84" fmla="*/ 2400300 w 3943387"/>
              <a:gd name="connsiteY84" fmla="*/ 34925 h 2787650"/>
              <a:gd name="connsiteX85" fmla="*/ 2152650 w 3943387"/>
              <a:gd name="connsiteY85" fmla="*/ 28575 h 2787650"/>
              <a:gd name="connsiteX86" fmla="*/ 2101850 w 3943387"/>
              <a:gd name="connsiteY86" fmla="*/ 22225 h 2787650"/>
              <a:gd name="connsiteX87" fmla="*/ 1971675 w 3943387"/>
              <a:gd name="connsiteY87" fmla="*/ 12700 h 2787650"/>
              <a:gd name="connsiteX88" fmla="*/ 1812925 w 3943387"/>
              <a:gd name="connsiteY88" fmla="*/ 0 h 2787650"/>
              <a:gd name="connsiteX89" fmla="*/ 1167276 w 3943387"/>
              <a:gd name="connsiteY89" fmla="*/ 386178 h 2787650"/>
              <a:gd name="connsiteX0" fmla="*/ 1167276 w 3943387"/>
              <a:gd name="connsiteY0" fmla="*/ 398914 h 2800386"/>
              <a:gd name="connsiteX1" fmla="*/ 908197 w 3943387"/>
              <a:gd name="connsiteY1" fmla="*/ 610320 h 2800386"/>
              <a:gd name="connsiteX2" fmla="*/ 870634 w 3943387"/>
              <a:gd name="connsiteY2" fmla="*/ 1431765 h 2800386"/>
              <a:gd name="connsiteX3" fmla="*/ 527050 w 3943387"/>
              <a:gd name="connsiteY3" fmla="*/ 1622461 h 2800386"/>
              <a:gd name="connsiteX4" fmla="*/ 517525 w 3943387"/>
              <a:gd name="connsiteY4" fmla="*/ 1924086 h 2800386"/>
              <a:gd name="connsiteX5" fmla="*/ 482600 w 3943387"/>
              <a:gd name="connsiteY5" fmla="*/ 1943136 h 2800386"/>
              <a:gd name="connsiteX6" fmla="*/ 403225 w 3943387"/>
              <a:gd name="connsiteY6" fmla="*/ 1965361 h 2800386"/>
              <a:gd name="connsiteX7" fmla="*/ 358775 w 3943387"/>
              <a:gd name="connsiteY7" fmla="*/ 1981236 h 2800386"/>
              <a:gd name="connsiteX8" fmla="*/ 317500 w 3943387"/>
              <a:gd name="connsiteY8" fmla="*/ 1993936 h 2800386"/>
              <a:gd name="connsiteX9" fmla="*/ 228600 w 3943387"/>
              <a:gd name="connsiteY9" fmla="*/ 2035211 h 2800386"/>
              <a:gd name="connsiteX10" fmla="*/ 193675 w 3943387"/>
              <a:gd name="connsiteY10" fmla="*/ 2051086 h 2800386"/>
              <a:gd name="connsiteX11" fmla="*/ 142875 w 3943387"/>
              <a:gd name="connsiteY11" fmla="*/ 2079661 h 2800386"/>
              <a:gd name="connsiteX12" fmla="*/ 85725 w 3943387"/>
              <a:gd name="connsiteY12" fmla="*/ 2127286 h 2800386"/>
              <a:gd name="connsiteX13" fmla="*/ 69850 w 3943387"/>
              <a:gd name="connsiteY13" fmla="*/ 2152686 h 2800386"/>
              <a:gd name="connsiteX14" fmla="*/ 41275 w 3943387"/>
              <a:gd name="connsiteY14" fmla="*/ 2187611 h 2800386"/>
              <a:gd name="connsiteX15" fmla="*/ 25400 w 3943387"/>
              <a:gd name="connsiteY15" fmla="*/ 2222536 h 2800386"/>
              <a:gd name="connsiteX16" fmla="*/ 0 w 3943387"/>
              <a:gd name="connsiteY16" fmla="*/ 2314611 h 2800386"/>
              <a:gd name="connsiteX17" fmla="*/ 3175 w 3943387"/>
              <a:gd name="connsiteY17" fmla="*/ 2552736 h 2800386"/>
              <a:gd name="connsiteX18" fmla="*/ 12700 w 3943387"/>
              <a:gd name="connsiteY18" fmla="*/ 2581311 h 2800386"/>
              <a:gd name="connsiteX19" fmla="*/ 53975 w 3943387"/>
              <a:gd name="connsiteY19" fmla="*/ 2657511 h 2800386"/>
              <a:gd name="connsiteX20" fmla="*/ 79375 w 3943387"/>
              <a:gd name="connsiteY20" fmla="*/ 2692436 h 2800386"/>
              <a:gd name="connsiteX21" fmla="*/ 111125 w 3943387"/>
              <a:gd name="connsiteY21" fmla="*/ 2701961 h 2800386"/>
              <a:gd name="connsiteX22" fmla="*/ 165100 w 3943387"/>
              <a:gd name="connsiteY22" fmla="*/ 2733711 h 2800386"/>
              <a:gd name="connsiteX23" fmla="*/ 279400 w 3943387"/>
              <a:gd name="connsiteY23" fmla="*/ 2749586 h 2800386"/>
              <a:gd name="connsiteX24" fmla="*/ 476250 w 3943387"/>
              <a:gd name="connsiteY24" fmla="*/ 2781336 h 2800386"/>
              <a:gd name="connsiteX25" fmla="*/ 666750 w 3943387"/>
              <a:gd name="connsiteY25" fmla="*/ 2800386 h 2800386"/>
              <a:gd name="connsiteX26" fmla="*/ 1482725 w 3943387"/>
              <a:gd name="connsiteY26" fmla="*/ 2797211 h 2800386"/>
              <a:gd name="connsiteX27" fmla="*/ 1600200 w 3943387"/>
              <a:gd name="connsiteY27" fmla="*/ 2784511 h 2800386"/>
              <a:gd name="connsiteX28" fmla="*/ 2165350 w 3943387"/>
              <a:gd name="connsiteY28" fmla="*/ 2778161 h 2800386"/>
              <a:gd name="connsiteX29" fmla="*/ 2222500 w 3943387"/>
              <a:gd name="connsiteY29" fmla="*/ 2774986 h 2800386"/>
              <a:gd name="connsiteX30" fmla="*/ 2390775 w 3943387"/>
              <a:gd name="connsiteY30" fmla="*/ 2755936 h 2800386"/>
              <a:gd name="connsiteX31" fmla="*/ 2670175 w 3943387"/>
              <a:gd name="connsiteY31" fmla="*/ 2740061 h 2800386"/>
              <a:gd name="connsiteX32" fmla="*/ 2870200 w 3943387"/>
              <a:gd name="connsiteY32" fmla="*/ 2721011 h 2800386"/>
              <a:gd name="connsiteX33" fmla="*/ 3203575 w 3943387"/>
              <a:gd name="connsiteY33" fmla="*/ 2714661 h 2800386"/>
              <a:gd name="connsiteX34" fmla="*/ 3571875 w 3943387"/>
              <a:gd name="connsiteY34" fmla="*/ 2695611 h 2800386"/>
              <a:gd name="connsiteX35" fmla="*/ 3613150 w 3943387"/>
              <a:gd name="connsiteY35" fmla="*/ 2689261 h 2800386"/>
              <a:gd name="connsiteX36" fmla="*/ 3651250 w 3943387"/>
              <a:gd name="connsiteY36" fmla="*/ 2676561 h 2800386"/>
              <a:gd name="connsiteX37" fmla="*/ 3689350 w 3943387"/>
              <a:gd name="connsiteY37" fmla="*/ 2673386 h 2800386"/>
              <a:gd name="connsiteX38" fmla="*/ 3768725 w 3943387"/>
              <a:gd name="connsiteY38" fmla="*/ 2644811 h 2800386"/>
              <a:gd name="connsiteX39" fmla="*/ 3797300 w 3943387"/>
              <a:gd name="connsiteY39" fmla="*/ 2616236 h 2800386"/>
              <a:gd name="connsiteX40" fmla="*/ 3825875 w 3943387"/>
              <a:gd name="connsiteY40" fmla="*/ 2594011 h 2800386"/>
              <a:gd name="connsiteX41" fmla="*/ 3873500 w 3943387"/>
              <a:gd name="connsiteY41" fmla="*/ 2511461 h 2800386"/>
              <a:gd name="connsiteX42" fmla="*/ 3889375 w 3943387"/>
              <a:gd name="connsiteY42" fmla="*/ 2470186 h 2800386"/>
              <a:gd name="connsiteX43" fmla="*/ 3895725 w 3943387"/>
              <a:gd name="connsiteY43" fmla="*/ 2432086 h 2800386"/>
              <a:gd name="connsiteX44" fmla="*/ 3917950 w 3943387"/>
              <a:gd name="connsiteY44" fmla="*/ 2384461 h 2800386"/>
              <a:gd name="connsiteX45" fmla="*/ 3933825 w 3943387"/>
              <a:gd name="connsiteY45" fmla="*/ 2340011 h 2800386"/>
              <a:gd name="connsiteX46" fmla="*/ 3937000 w 3943387"/>
              <a:gd name="connsiteY46" fmla="*/ 1955836 h 2800386"/>
              <a:gd name="connsiteX47" fmla="*/ 3911600 w 3943387"/>
              <a:gd name="connsiteY47" fmla="*/ 1895511 h 2800386"/>
              <a:gd name="connsiteX48" fmla="*/ 3902075 w 3943387"/>
              <a:gd name="connsiteY48" fmla="*/ 1860586 h 2800386"/>
              <a:gd name="connsiteX49" fmla="*/ 3838575 w 3943387"/>
              <a:gd name="connsiteY49" fmla="*/ 1758986 h 2800386"/>
              <a:gd name="connsiteX50" fmla="*/ 3787775 w 3943387"/>
              <a:gd name="connsiteY50" fmla="*/ 1695486 h 2800386"/>
              <a:gd name="connsiteX51" fmla="*/ 3724275 w 3943387"/>
              <a:gd name="connsiteY51" fmla="*/ 1651036 h 2800386"/>
              <a:gd name="connsiteX52" fmla="*/ 3702050 w 3943387"/>
              <a:gd name="connsiteY52" fmla="*/ 1635161 h 2800386"/>
              <a:gd name="connsiteX53" fmla="*/ 3692525 w 3943387"/>
              <a:gd name="connsiteY53" fmla="*/ 1625636 h 2800386"/>
              <a:gd name="connsiteX54" fmla="*/ 3651250 w 3943387"/>
              <a:gd name="connsiteY54" fmla="*/ 1606586 h 2800386"/>
              <a:gd name="connsiteX55" fmla="*/ 3575050 w 3943387"/>
              <a:gd name="connsiteY55" fmla="*/ 1571661 h 2800386"/>
              <a:gd name="connsiteX56" fmla="*/ 3556000 w 3943387"/>
              <a:gd name="connsiteY56" fmla="*/ 1555786 h 2800386"/>
              <a:gd name="connsiteX57" fmla="*/ 3498850 w 3943387"/>
              <a:gd name="connsiteY57" fmla="*/ 1520861 h 2800386"/>
              <a:gd name="connsiteX58" fmla="*/ 3454400 w 3943387"/>
              <a:gd name="connsiteY58" fmla="*/ 1476411 h 2800386"/>
              <a:gd name="connsiteX59" fmla="*/ 3448050 w 3943387"/>
              <a:gd name="connsiteY59" fmla="*/ 1463711 h 2800386"/>
              <a:gd name="connsiteX60" fmla="*/ 3432175 w 3943387"/>
              <a:gd name="connsiteY60" fmla="*/ 1425611 h 2800386"/>
              <a:gd name="connsiteX61" fmla="*/ 3413125 w 3943387"/>
              <a:gd name="connsiteY61" fmla="*/ 1403386 h 2800386"/>
              <a:gd name="connsiteX62" fmla="*/ 3409950 w 3943387"/>
              <a:gd name="connsiteY62" fmla="*/ 1374811 h 2800386"/>
              <a:gd name="connsiteX63" fmla="*/ 3397250 w 3943387"/>
              <a:gd name="connsiteY63" fmla="*/ 1327186 h 2800386"/>
              <a:gd name="connsiteX64" fmla="*/ 3394075 w 3943387"/>
              <a:gd name="connsiteY64" fmla="*/ 879511 h 2800386"/>
              <a:gd name="connsiteX65" fmla="*/ 3381375 w 3943387"/>
              <a:gd name="connsiteY65" fmla="*/ 755686 h 2800386"/>
              <a:gd name="connsiteX66" fmla="*/ 3375025 w 3943387"/>
              <a:gd name="connsiteY66" fmla="*/ 727111 h 2800386"/>
              <a:gd name="connsiteX67" fmla="*/ 3368675 w 3943387"/>
              <a:gd name="connsiteY67" fmla="*/ 689011 h 2800386"/>
              <a:gd name="connsiteX68" fmla="*/ 3340100 w 3943387"/>
              <a:gd name="connsiteY68" fmla="*/ 628686 h 2800386"/>
              <a:gd name="connsiteX69" fmla="*/ 3314700 w 3943387"/>
              <a:gd name="connsiteY69" fmla="*/ 542961 h 2800386"/>
              <a:gd name="connsiteX70" fmla="*/ 3295650 w 3943387"/>
              <a:gd name="connsiteY70" fmla="*/ 514386 h 2800386"/>
              <a:gd name="connsiteX71" fmla="*/ 3279775 w 3943387"/>
              <a:gd name="connsiteY71" fmla="*/ 479461 h 2800386"/>
              <a:gd name="connsiteX72" fmla="*/ 3209925 w 3943387"/>
              <a:gd name="connsiteY72" fmla="*/ 400086 h 2800386"/>
              <a:gd name="connsiteX73" fmla="*/ 3117850 w 3943387"/>
              <a:gd name="connsiteY73" fmla="*/ 336586 h 2800386"/>
              <a:gd name="connsiteX74" fmla="*/ 3070225 w 3943387"/>
              <a:gd name="connsiteY74" fmla="*/ 298486 h 2800386"/>
              <a:gd name="connsiteX75" fmla="*/ 3016250 w 3943387"/>
              <a:gd name="connsiteY75" fmla="*/ 276261 h 2800386"/>
              <a:gd name="connsiteX76" fmla="*/ 2959100 w 3943387"/>
              <a:gd name="connsiteY76" fmla="*/ 247686 h 2800386"/>
              <a:gd name="connsiteX77" fmla="*/ 2889250 w 3943387"/>
              <a:gd name="connsiteY77" fmla="*/ 203236 h 2800386"/>
              <a:gd name="connsiteX78" fmla="*/ 2835275 w 3943387"/>
              <a:gd name="connsiteY78" fmla="*/ 181011 h 2800386"/>
              <a:gd name="connsiteX79" fmla="*/ 2778125 w 3943387"/>
              <a:gd name="connsiteY79" fmla="*/ 152436 h 2800386"/>
              <a:gd name="connsiteX80" fmla="*/ 2730500 w 3943387"/>
              <a:gd name="connsiteY80" fmla="*/ 133386 h 2800386"/>
              <a:gd name="connsiteX81" fmla="*/ 2593975 w 3943387"/>
              <a:gd name="connsiteY81" fmla="*/ 73061 h 2800386"/>
              <a:gd name="connsiteX82" fmla="*/ 2549525 w 3943387"/>
              <a:gd name="connsiteY82" fmla="*/ 66711 h 2800386"/>
              <a:gd name="connsiteX83" fmla="*/ 2482850 w 3943387"/>
              <a:gd name="connsiteY83" fmla="*/ 60361 h 2800386"/>
              <a:gd name="connsiteX84" fmla="*/ 2400300 w 3943387"/>
              <a:gd name="connsiteY84" fmla="*/ 47661 h 2800386"/>
              <a:gd name="connsiteX85" fmla="*/ 2152650 w 3943387"/>
              <a:gd name="connsiteY85" fmla="*/ 41311 h 2800386"/>
              <a:gd name="connsiteX86" fmla="*/ 2101850 w 3943387"/>
              <a:gd name="connsiteY86" fmla="*/ 34961 h 2800386"/>
              <a:gd name="connsiteX87" fmla="*/ 1971675 w 3943387"/>
              <a:gd name="connsiteY87" fmla="*/ 25436 h 2800386"/>
              <a:gd name="connsiteX88" fmla="*/ 1167276 w 3943387"/>
              <a:gd name="connsiteY88" fmla="*/ 398914 h 2800386"/>
              <a:gd name="connsiteX0" fmla="*/ 1167276 w 3943387"/>
              <a:gd name="connsiteY0" fmla="*/ 389320 h 2790792"/>
              <a:gd name="connsiteX1" fmla="*/ 908197 w 3943387"/>
              <a:gd name="connsiteY1" fmla="*/ 600726 h 2790792"/>
              <a:gd name="connsiteX2" fmla="*/ 870634 w 3943387"/>
              <a:gd name="connsiteY2" fmla="*/ 1422171 h 2790792"/>
              <a:gd name="connsiteX3" fmla="*/ 527050 w 3943387"/>
              <a:gd name="connsiteY3" fmla="*/ 1612867 h 2790792"/>
              <a:gd name="connsiteX4" fmla="*/ 517525 w 3943387"/>
              <a:gd name="connsiteY4" fmla="*/ 1914492 h 2790792"/>
              <a:gd name="connsiteX5" fmla="*/ 482600 w 3943387"/>
              <a:gd name="connsiteY5" fmla="*/ 1933542 h 2790792"/>
              <a:gd name="connsiteX6" fmla="*/ 403225 w 3943387"/>
              <a:gd name="connsiteY6" fmla="*/ 1955767 h 2790792"/>
              <a:gd name="connsiteX7" fmla="*/ 358775 w 3943387"/>
              <a:gd name="connsiteY7" fmla="*/ 1971642 h 2790792"/>
              <a:gd name="connsiteX8" fmla="*/ 317500 w 3943387"/>
              <a:gd name="connsiteY8" fmla="*/ 1984342 h 2790792"/>
              <a:gd name="connsiteX9" fmla="*/ 228600 w 3943387"/>
              <a:gd name="connsiteY9" fmla="*/ 2025617 h 2790792"/>
              <a:gd name="connsiteX10" fmla="*/ 193675 w 3943387"/>
              <a:gd name="connsiteY10" fmla="*/ 2041492 h 2790792"/>
              <a:gd name="connsiteX11" fmla="*/ 142875 w 3943387"/>
              <a:gd name="connsiteY11" fmla="*/ 2070067 h 2790792"/>
              <a:gd name="connsiteX12" fmla="*/ 85725 w 3943387"/>
              <a:gd name="connsiteY12" fmla="*/ 2117692 h 2790792"/>
              <a:gd name="connsiteX13" fmla="*/ 69850 w 3943387"/>
              <a:gd name="connsiteY13" fmla="*/ 2143092 h 2790792"/>
              <a:gd name="connsiteX14" fmla="*/ 41275 w 3943387"/>
              <a:gd name="connsiteY14" fmla="*/ 2178017 h 2790792"/>
              <a:gd name="connsiteX15" fmla="*/ 25400 w 3943387"/>
              <a:gd name="connsiteY15" fmla="*/ 2212942 h 2790792"/>
              <a:gd name="connsiteX16" fmla="*/ 0 w 3943387"/>
              <a:gd name="connsiteY16" fmla="*/ 2305017 h 2790792"/>
              <a:gd name="connsiteX17" fmla="*/ 3175 w 3943387"/>
              <a:gd name="connsiteY17" fmla="*/ 2543142 h 2790792"/>
              <a:gd name="connsiteX18" fmla="*/ 12700 w 3943387"/>
              <a:gd name="connsiteY18" fmla="*/ 2571717 h 2790792"/>
              <a:gd name="connsiteX19" fmla="*/ 53975 w 3943387"/>
              <a:gd name="connsiteY19" fmla="*/ 2647917 h 2790792"/>
              <a:gd name="connsiteX20" fmla="*/ 79375 w 3943387"/>
              <a:gd name="connsiteY20" fmla="*/ 2682842 h 2790792"/>
              <a:gd name="connsiteX21" fmla="*/ 111125 w 3943387"/>
              <a:gd name="connsiteY21" fmla="*/ 2692367 h 2790792"/>
              <a:gd name="connsiteX22" fmla="*/ 165100 w 3943387"/>
              <a:gd name="connsiteY22" fmla="*/ 2724117 h 2790792"/>
              <a:gd name="connsiteX23" fmla="*/ 279400 w 3943387"/>
              <a:gd name="connsiteY23" fmla="*/ 2739992 h 2790792"/>
              <a:gd name="connsiteX24" fmla="*/ 476250 w 3943387"/>
              <a:gd name="connsiteY24" fmla="*/ 2771742 h 2790792"/>
              <a:gd name="connsiteX25" fmla="*/ 666750 w 3943387"/>
              <a:gd name="connsiteY25" fmla="*/ 2790792 h 2790792"/>
              <a:gd name="connsiteX26" fmla="*/ 1482725 w 3943387"/>
              <a:gd name="connsiteY26" fmla="*/ 2787617 h 2790792"/>
              <a:gd name="connsiteX27" fmla="*/ 1600200 w 3943387"/>
              <a:gd name="connsiteY27" fmla="*/ 2774917 h 2790792"/>
              <a:gd name="connsiteX28" fmla="*/ 2165350 w 3943387"/>
              <a:gd name="connsiteY28" fmla="*/ 2768567 h 2790792"/>
              <a:gd name="connsiteX29" fmla="*/ 2222500 w 3943387"/>
              <a:gd name="connsiteY29" fmla="*/ 2765392 h 2790792"/>
              <a:gd name="connsiteX30" fmla="*/ 2390775 w 3943387"/>
              <a:gd name="connsiteY30" fmla="*/ 2746342 h 2790792"/>
              <a:gd name="connsiteX31" fmla="*/ 2670175 w 3943387"/>
              <a:gd name="connsiteY31" fmla="*/ 2730467 h 2790792"/>
              <a:gd name="connsiteX32" fmla="*/ 2870200 w 3943387"/>
              <a:gd name="connsiteY32" fmla="*/ 2711417 h 2790792"/>
              <a:gd name="connsiteX33" fmla="*/ 3203575 w 3943387"/>
              <a:gd name="connsiteY33" fmla="*/ 2705067 h 2790792"/>
              <a:gd name="connsiteX34" fmla="*/ 3571875 w 3943387"/>
              <a:gd name="connsiteY34" fmla="*/ 2686017 h 2790792"/>
              <a:gd name="connsiteX35" fmla="*/ 3613150 w 3943387"/>
              <a:gd name="connsiteY35" fmla="*/ 2679667 h 2790792"/>
              <a:gd name="connsiteX36" fmla="*/ 3651250 w 3943387"/>
              <a:gd name="connsiteY36" fmla="*/ 2666967 h 2790792"/>
              <a:gd name="connsiteX37" fmla="*/ 3689350 w 3943387"/>
              <a:gd name="connsiteY37" fmla="*/ 2663792 h 2790792"/>
              <a:gd name="connsiteX38" fmla="*/ 3768725 w 3943387"/>
              <a:gd name="connsiteY38" fmla="*/ 2635217 h 2790792"/>
              <a:gd name="connsiteX39" fmla="*/ 3797300 w 3943387"/>
              <a:gd name="connsiteY39" fmla="*/ 2606642 h 2790792"/>
              <a:gd name="connsiteX40" fmla="*/ 3825875 w 3943387"/>
              <a:gd name="connsiteY40" fmla="*/ 2584417 h 2790792"/>
              <a:gd name="connsiteX41" fmla="*/ 3873500 w 3943387"/>
              <a:gd name="connsiteY41" fmla="*/ 2501867 h 2790792"/>
              <a:gd name="connsiteX42" fmla="*/ 3889375 w 3943387"/>
              <a:gd name="connsiteY42" fmla="*/ 2460592 h 2790792"/>
              <a:gd name="connsiteX43" fmla="*/ 3895725 w 3943387"/>
              <a:gd name="connsiteY43" fmla="*/ 2422492 h 2790792"/>
              <a:gd name="connsiteX44" fmla="*/ 3917950 w 3943387"/>
              <a:gd name="connsiteY44" fmla="*/ 2374867 h 2790792"/>
              <a:gd name="connsiteX45" fmla="*/ 3933825 w 3943387"/>
              <a:gd name="connsiteY45" fmla="*/ 2330417 h 2790792"/>
              <a:gd name="connsiteX46" fmla="*/ 3937000 w 3943387"/>
              <a:gd name="connsiteY46" fmla="*/ 1946242 h 2790792"/>
              <a:gd name="connsiteX47" fmla="*/ 3911600 w 3943387"/>
              <a:gd name="connsiteY47" fmla="*/ 1885917 h 2790792"/>
              <a:gd name="connsiteX48" fmla="*/ 3902075 w 3943387"/>
              <a:gd name="connsiteY48" fmla="*/ 1850992 h 2790792"/>
              <a:gd name="connsiteX49" fmla="*/ 3838575 w 3943387"/>
              <a:gd name="connsiteY49" fmla="*/ 1749392 h 2790792"/>
              <a:gd name="connsiteX50" fmla="*/ 3787775 w 3943387"/>
              <a:gd name="connsiteY50" fmla="*/ 1685892 h 2790792"/>
              <a:gd name="connsiteX51" fmla="*/ 3724275 w 3943387"/>
              <a:gd name="connsiteY51" fmla="*/ 1641442 h 2790792"/>
              <a:gd name="connsiteX52" fmla="*/ 3702050 w 3943387"/>
              <a:gd name="connsiteY52" fmla="*/ 1625567 h 2790792"/>
              <a:gd name="connsiteX53" fmla="*/ 3692525 w 3943387"/>
              <a:gd name="connsiteY53" fmla="*/ 1616042 h 2790792"/>
              <a:gd name="connsiteX54" fmla="*/ 3651250 w 3943387"/>
              <a:gd name="connsiteY54" fmla="*/ 1596992 h 2790792"/>
              <a:gd name="connsiteX55" fmla="*/ 3575050 w 3943387"/>
              <a:gd name="connsiteY55" fmla="*/ 1562067 h 2790792"/>
              <a:gd name="connsiteX56" fmla="*/ 3556000 w 3943387"/>
              <a:gd name="connsiteY56" fmla="*/ 1546192 h 2790792"/>
              <a:gd name="connsiteX57" fmla="*/ 3498850 w 3943387"/>
              <a:gd name="connsiteY57" fmla="*/ 1511267 h 2790792"/>
              <a:gd name="connsiteX58" fmla="*/ 3454400 w 3943387"/>
              <a:gd name="connsiteY58" fmla="*/ 1466817 h 2790792"/>
              <a:gd name="connsiteX59" fmla="*/ 3448050 w 3943387"/>
              <a:gd name="connsiteY59" fmla="*/ 1454117 h 2790792"/>
              <a:gd name="connsiteX60" fmla="*/ 3432175 w 3943387"/>
              <a:gd name="connsiteY60" fmla="*/ 1416017 h 2790792"/>
              <a:gd name="connsiteX61" fmla="*/ 3413125 w 3943387"/>
              <a:gd name="connsiteY61" fmla="*/ 1393792 h 2790792"/>
              <a:gd name="connsiteX62" fmla="*/ 3409950 w 3943387"/>
              <a:gd name="connsiteY62" fmla="*/ 1365217 h 2790792"/>
              <a:gd name="connsiteX63" fmla="*/ 3397250 w 3943387"/>
              <a:gd name="connsiteY63" fmla="*/ 1317592 h 2790792"/>
              <a:gd name="connsiteX64" fmla="*/ 3394075 w 3943387"/>
              <a:gd name="connsiteY64" fmla="*/ 869917 h 2790792"/>
              <a:gd name="connsiteX65" fmla="*/ 3381375 w 3943387"/>
              <a:gd name="connsiteY65" fmla="*/ 746092 h 2790792"/>
              <a:gd name="connsiteX66" fmla="*/ 3375025 w 3943387"/>
              <a:gd name="connsiteY66" fmla="*/ 717517 h 2790792"/>
              <a:gd name="connsiteX67" fmla="*/ 3368675 w 3943387"/>
              <a:gd name="connsiteY67" fmla="*/ 679417 h 2790792"/>
              <a:gd name="connsiteX68" fmla="*/ 3340100 w 3943387"/>
              <a:gd name="connsiteY68" fmla="*/ 619092 h 2790792"/>
              <a:gd name="connsiteX69" fmla="*/ 3314700 w 3943387"/>
              <a:gd name="connsiteY69" fmla="*/ 533367 h 2790792"/>
              <a:gd name="connsiteX70" fmla="*/ 3295650 w 3943387"/>
              <a:gd name="connsiteY70" fmla="*/ 504792 h 2790792"/>
              <a:gd name="connsiteX71" fmla="*/ 3279775 w 3943387"/>
              <a:gd name="connsiteY71" fmla="*/ 469867 h 2790792"/>
              <a:gd name="connsiteX72" fmla="*/ 3209925 w 3943387"/>
              <a:gd name="connsiteY72" fmla="*/ 390492 h 2790792"/>
              <a:gd name="connsiteX73" fmla="*/ 3117850 w 3943387"/>
              <a:gd name="connsiteY73" fmla="*/ 326992 h 2790792"/>
              <a:gd name="connsiteX74" fmla="*/ 3070225 w 3943387"/>
              <a:gd name="connsiteY74" fmla="*/ 288892 h 2790792"/>
              <a:gd name="connsiteX75" fmla="*/ 3016250 w 3943387"/>
              <a:gd name="connsiteY75" fmla="*/ 266667 h 2790792"/>
              <a:gd name="connsiteX76" fmla="*/ 2959100 w 3943387"/>
              <a:gd name="connsiteY76" fmla="*/ 238092 h 2790792"/>
              <a:gd name="connsiteX77" fmla="*/ 2889250 w 3943387"/>
              <a:gd name="connsiteY77" fmla="*/ 193642 h 2790792"/>
              <a:gd name="connsiteX78" fmla="*/ 2835275 w 3943387"/>
              <a:gd name="connsiteY78" fmla="*/ 171417 h 2790792"/>
              <a:gd name="connsiteX79" fmla="*/ 2778125 w 3943387"/>
              <a:gd name="connsiteY79" fmla="*/ 142842 h 2790792"/>
              <a:gd name="connsiteX80" fmla="*/ 2730500 w 3943387"/>
              <a:gd name="connsiteY80" fmla="*/ 123792 h 2790792"/>
              <a:gd name="connsiteX81" fmla="*/ 2593975 w 3943387"/>
              <a:gd name="connsiteY81" fmla="*/ 63467 h 2790792"/>
              <a:gd name="connsiteX82" fmla="*/ 2549525 w 3943387"/>
              <a:gd name="connsiteY82" fmla="*/ 57117 h 2790792"/>
              <a:gd name="connsiteX83" fmla="*/ 2482850 w 3943387"/>
              <a:gd name="connsiteY83" fmla="*/ 50767 h 2790792"/>
              <a:gd name="connsiteX84" fmla="*/ 2400300 w 3943387"/>
              <a:gd name="connsiteY84" fmla="*/ 38067 h 2790792"/>
              <a:gd name="connsiteX85" fmla="*/ 2152650 w 3943387"/>
              <a:gd name="connsiteY85" fmla="*/ 31717 h 2790792"/>
              <a:gd name="connsiteX86" fmla="*/ 2101850 w 3943387"/>
              <a:gd name="connsiteY86" fmla="*/ 25367 h 2790792"/>
              <a:gd name="connsiteX87" fmla="*/ 1167276 w 3943387"/>
              <a:gd name="connsiteY87" fmla="*/ 389320 h 2790792"/>
              <a:gd name="connsiteX0" fmla="*/ 1167276 w 3943387"/>
              <a:gd name="connsiteY0" fmla="*/ 357603 h 2759075"/>
              <a:gd name="connsiteX1" fmla="*/ 908197 w 3943387"/>
              <a:gd name="connsiteY1" fmla="*/ 569009 h 2759075"/>
              <a:gd name="connsiteX2" fmla="*/ 870634 w 3943387"/>
              <a:gd name="connsiteY2" fmla="*/ 1390454 h 2759075"/>
              <a:gd name="connsiteX3" fmla="*/ 527050 w 3943387"/>
              <a:gd name="connsiteY3" fmla="*/ 1581150 h 2759075"/>
              <a:gd name="connsiteX4" fmla="*/ 517525 w 3943387"/>
              <a:gd name="connsiteY4" fmla="*/ 1882775 h 2759075"/>
              <a:gd name="connsiteX5" fmla="*/ 482600 w 3943387"/>
              <a:gd name="connsiteY5" fmla="*/ 1901825 h 2759075"/>
              <a:gd name="connsiteX6" fmla="*/ 403225 w 3943387"/>
              <a:gd name="connsiteY6" fmla="*/ 1924050 h 2759075"/>
              <a:gd name="connsiteX7" fmla="*/ 358775 w 3943387"/>
              <a:gd name="connsiteY7" fmla="*/ 1939925 h 2759075"/>
              <a:gd name="connsiteX8" fmla="*/ 317500 w 3943387"/>
              <a:gd name="connsiteY8" fmla="*/ 1952625 h 2759075"/>
              <a:gd name="connsiteX9" fmla="*/ 228600 w 3943387"/>
              <a:gd name="connsiteY9" fmla="*/ 1993900 h 2759075"/>
              <a:gd name="connsiteX10" fmla="*/ 193675 w 3943387"/>
              <a:gd name="connsiteY10" fmla="*/ 2009775 h 2759075"/>
              <a:gd name="connsiteX11" fmla="*/ 142875 w 3943387"/>
              <a:gd name="connsiteY11" fmla="*/ 2038350 h 2759075"/>
              <a:gd name="connsiteX12" fmla="*/ 85725 w 3943387"/>
              <a:gd name="connsiteY12" fmla="*/ 2085975 h 2759075"/>
              <a:gd name="connsiteX13" fmla="*/ 69850 w 3943387"/>
              <a:gd name="connsiteY13" fmla="*/ 2111375 h 2759075"/>
              <a:gd name="connsiteX14" fmla="*/ 41275 w 3943387"/>
              <a:gd name="connsiteY14" fmla="*/ 2146300 h 2759075"/>
              <a:gd name="connsiteX15" fmla="*/ 25400 w 3943387"/>
              <a:gd name="connsiteY15" fmla="*/ 2181225 h 2759075"/>
              <a:gd name="connsiteX16" fmla="*/ 0 w 3943387"/>
              <a:gd name="connsiteY16" fmla="*/ 2273300 h 2759075"/>
              <a:gd name="connsiteX17" fmla="*/ 3175 w 3943387"/>
              <a:gd name="connsiteY17" fmla="*/ 2511425 h 2759075"/>
              <a:gd name="connsiteX18" fmla="*/ 12700 w 3943387"/>
              <a:gd name="connsiteY18" fmla="*/ 2540000 h 2759075"/>
              <a:gd name="connsiteX19" fmla="*/ 53975 w 3943387"/>
              <a:gd name="connsiteY19" fmla="*/ 2616200 h 2759075"/>
              <a:gd name="connsiteX20" fmla="*/ 79375 w 3943387"/>
              <a:gd name="connsiteY20" fmla="*/ 2651125 h 2759075"/>
              <a:gd name="connsiteX21" fmla="*/ 111125 w 3943387"/>
              <a:gd name="connsiteY21" fmla="*/ 2660650 h 2759075"/>
              <a:gd name="connsiteX22" fmla="*/ 165100 w 3943387"/>
              <a:gd name="connsiteY22" fmla="*/ 2692400 h 2759075"/>
              <a:gd name="connsiteX23" fmla="*/ 279400 w 3943387"/>
              <a:gd name="connsiteY23" fmla="*/ 2708275 h 2759075"/>
              <a:gd name="connsiteX24" fmla="*/ 476250 w 3943387"/>
              <a:gd name="connsiteY24" fmla="*/ 2740025 h 2759075"/>
              <a:gd name="connsiteX25" fmla="*/ 666750 w 3943387"/>
              <a:gd name="connsiteY25" fmla="*/ 2759075 h 2759075"/>
              <a:gd name="connsiteX26" fmla="*/ 1482725 w 3943387"/>
              <a:gd name="connsiteY26" fmla="*/ 2755900 h 2759075"/>
              <a:gd name="connsiteX27" fmla="*/ 1600200 w 3943387"/>
              <a:gd name="connsiteY27" fmla="*/ 2743200 h 2759075"/>
              <a:gd name="connsiteX28" fmla="*/ 2165350 w 3943387"/>
              <a:gd name="connsiteY28" fmla="*/ 2736850 h 2759075"/>
              <a:gd name="connsiteX29" fmla="*/ 2222500 w 3943387"/>
              <a:gd name="connsiteY29" fmla="*/ 2733675 h 2759075"/>
              <a:gd name="connsiteX30" fmla="*/ 2390775 w 3943387"/>
              <a:gd name="connsiteY30" fmla="*/ 2714625 h 2759075"/>
              <a:gd name="connsiteX31" fmla="*/ 2670175 w 3943387"/>
              <a:gd name="connsiteY31" fmla="*/ 2698750 h 2759075"/>
              <a:gd name="connsiteX32" fmla="*/ 2870200 w 3943387"/>
              <a:gd name="connsiteY32" fmla="*/ 2679700 h 2759075"/>
              <a:gd name="connsiteX33" fmla="*/ 3203575 w 3943387"/>
              <a:gd name="connsiteY33" fmla="*/ 2673350 h 2759075"/>
              <a:gd name="connsiteX34" fmla="*/ 3571875 w 3943387"/>
              <a:gd name="connsiteY34" fmla="*/ 2654300 h 2759075"/>
              <a:gd name="connsiteX35" fmla="*/ 3613150 w 3943387"/>
              <a:gd name="connsiteY35" fmla="*/ 2647950 h 2759075"/>
              <a:gd name="connsiteX36" fmla="*/ 3651250 w 3943387"/>
              <a:gd name="connsiteY36" fmla="*/ 2635250 h 2759075"/>
              <a:gd name="connsiteX37" fmla="*/ 3689350 w 3943387"/>
              <a:gd name="connsiteY37" fmla="*/ 2632075 h 2759075"/>
              <a:gd name="connsiteX38" fmla="*/ 3768725 w 3943387"/>
              <a:gd name="connsiteY38" fmla="*/ 2603500 h 2759075"/>
              <a:gd name="connsiteX39" fmla="*/ 3797300 w 3943387"/>
              <a:gd name="connsiteY39" fmla="*/ 2574925 h 2759075"/>
              <a:gd name="connsiteX40" fmla="*/ 3825875 w 3943387"/>
              <a:gd name="connsiteY40" fmla="*/ 2552700 h 2759075"/>
              <a:gd name="connsiteX41" fmla="*/ 3873500 w 3943387"/>
              <a:gd name="connsiteY41" fmla="*/ 2470150 h 2759075"/>
              <a:gd name="connsiteX42" fmla="*/ 3889375 w 3943387"/>
              <a:gd name="connsiteY42" fmla="*/ 2428875 h 2759075"/>
              <a:gd name="connsiteX43" fmla="*/ 3895725 w 3943387"/>
              <a:gd name="connsiteY43" fmla="*/ 2390775 h 2759075"/>
              <a:gd name="connsiteX44" fmla="*/ 3917950 w 3943387"/>
              <a:gd name="connsiteY44" fmla="*/ 2343150 h 2759075"/>
              <a:gd name="connsiteX45" fmla="*/ 3933825 w 3943387"/>
              <a:gd name="connsiteY45" fmla="*/ 2298700 h 2759075"/>
              <a:gd name="connsiteX46" fmla="*/ 3937000 w 3943387"/>
              <a:gd name="connsiteY46" fmla="*/ 1914525 h 2759075"/>
              <a:gd name="connsiteX47" fmla="*/ 3911600 w 3943387"/>
              <a:gd name="connsiteY47" fmla="*/ 1854200 h 2759075"/>
              <a:gd name="connsiteX48" fmla="*/ 3902075 w 3943387"/>
              <a:gd name="connsiteY48" fmla="*/ 1819275 h 2759075"/>
              <a:gd name="connsiteX49" fmla="*/ 3838575 w 3943387"/>
              <a:gd name="connsiteY49" fmla="*/ 1717675 h 2759075"/>
              <a:gd name="connsiteX50" fmla="*/ 3787775 w 3943387"/>
              <a:gd name="connsiteY50" fmla="*/ 1654175 h 2759075"/>
              <a:gd name="connsiteX51" fmla="*/ 3724275 w 3943387"/>
              <a:gd name="connsiteY51" fmla="*/ 1609725 h 2759075"/>
              <a:gd name="connsiteX52" fmla="*/ 3702050 w 3943387"/>
              <a:gd name="connsiteY52" fmla="*/ 1593850 h 2759075"/>
              <a:gd name="connsiteX53" fmla="*/ 3692525 w 3943387"/>
              <a:gd name="connsiteY53" fmla="*/ 1584325 h 2759075"/>
              <a:gd name="connsiteX54" fmla="*/ 3651250 w 3943387"/>
              <a:gd name="connsiteY54" fmla="*/ 1565275 h 2759075"/>
              <a:gd name="connsiteX55" fmla="*/ 3575050 w 3943387"/>
              <a:gd name="connsiteY55" fmla="*/ 1530350 h 2759075"/>
              <a:gd name="connsiteX56" fmla="*/ 3556000 w 3943387"/>
              <a:gd name="connsiteY56" fmla="*/ 1514475 h 2759075"/>
              <a:gd name="connsiteX57" fmla="*/ 3498850 w 3943387"/>
              <a:gd name="connsiteY57" fmla="*/ 1479550 h 2759075"/>
              <a:gd name="connsiteX58" fmla="*/ 3454400 w 3943387"/>
              <a:gd name="connsiteY58" fmla="*/ 1435100 h 2759075"/>
              <a:gd name="connsiteX59" fmla="*/ 3448050 w 3943387"/>
              <a:gd name="connsiteY59" fmla="*/ 1422400 h 2759075"/>
              <a:gd name="connsiteX60" fmla="*/ 3432175 w 3943387"/>
              <a:gd name="connsiteY60" fmla="*/ 1384300 h 2759075"/>
              <a:gd name="connsiteX61" fmla="*/ 3413125 w 3943387"/>
              <a:gd name="connsiteY61" fmla="*/ 1362075 h 2759075"/>
              <a:gd name="connsiteX62" fmla="*/ 3409950 w 3943387"/>
              <a:gd name="connsiteY62" fmla="*/ 1333500 h 2759075"/>
              <a:gd name="connsiteX63" fmla="*/ 3397250 w 3943387"/>
              <a:gd name="connsiteY63" fmla="*/ 1285875 h 2759075"/>
              <a:gd name="connsiteX64" fmla="*/ 3394075 w 3943387"/>
              <a:gd name="connsiteY64" fmla="*/ 838200 h 2759075"/>
              <a:gd name="connsiteX65" fmla="*/ 3381375 w 3943387"/>
              <a:gd name="connsiteY65" fmla="*/ 714375 h 2759075"/>
              <a:gd name="connsiteX66" fmla="*/ 3375025 w 3943387"/>
              <a:gd name="connsiteY66" fmla="*/ 685800 h 2759075"/>
              <a:gd name="connsiteX67" fmla="*/ 3368675 w 3943387"/>
              <a:gd name="connsiteY67" fmla="*/ 647700 h 2759075"/>
              <a:gd name="connsiteX68" fmla="*/ 3340100 w 3943387"/>
              <a:gd name="connsiteY68" fmla="*/ 587375 h 2759075"/>
              <a:gd name="connsiteX69" fmla="*/ 3314700 w 3943387"/>
              <a:gd name="connsiteY69" fmla="*/ 501650 h 2759075"/>
              <a:gd name="connsiteX70" fmla="*/ 3295650 w 3943387"/>
              <a:gd name="connsiteY70" fmla="*/ 473075 h 2759075"/>
              <a:gd name="connsiteX71" fmla="*/ 3279775 w 3943387"/>
              <a:gd name="connsiteY71" fmla="*/ 438150 h 2759075"/>
              <a:gd name="connsiteX72" fmla="*/ 3209925 w 3943387"/>
              <a:gd name="connsiteY72" fmla="*/ 358775 h 2759075"/>
              <a:gd name="connsiteX73" fmla="*/ 3117850 w 3943387"/>
              <a:gd name="connsiteY73" fmla="*/ 295275 h 2759075"/>
              <a:gd name="connsiteX74" fmla="*/ 3070225 w 3943387"/>
              <a:gd name="connsiteY74" fmla="*/ 257175 h 2759075"/>
              <a:gd name="connsiteX75" fmla="*/ 3016250 w 3943387"/>
              <a:gd name="connsiteY75" fmla="*/ 234950 h 2759075"/>
              <a:gd name="connsiteX76" fmla="*/ 2959100 w 3943387"/>
              <a:gd name="connsiteY76" fmla="*/ 206375 h 2759075"/>
              <a:gd name="connsiteX77" fmla="*/ 2889250 w 3943387"/>
              <a:gd name="connsiteY77" fmla="*/ 161925 h 2759075"/>
              <a:gd name="connsiteX78" fmla="*/ 2835275 w 3943387"/>
              <a:gd name="connsiteY78" fmla="*/ 139700 h 2759075"/>
              <a:gd name="connsiteX79" fmla="*/ 2778125 w 3943387"/>
              <a:gd name="connsiteY79" fmla="*/ 111125 h 2759075"/>
              <a:gd name="connsiteX80" fmla="*/ 2730500 w 3943387"/>
              <a:gd name="connsiteY80" fmla="*/ 92075 h 2759075"/>
              <a:gd name="connsiteX81" fmla="*/ 2593975 w 3943387"/>
              <a:gd name="connsiteY81" fmla="*/ 31750 h 2759075"/>
              <a:gd name="connsiteX82" fmla="*/ 2549525 w 3943387"/>
              <a:gd name="connsiteY82" fmla="*/ 25400 h 2759075"/>
              <a:gd name="connsiteX83" fmla="*/ 2482850 w 3943387"/>
              <a:gd name="connsiteY83" fmla="*/ 19050 h 2759075"/>
              <a:gd name="connsiteX84" fmla="*/ 2400300 w 3943387"/>
              <a:gd name="connsiteY84" fmla="*/ 6350 h 2759075"/>
              <a:gd name="connsiteX85" fmla="*/ 2152650 w 3943387"/>
              <a:gd name="connsiteY85" fmla="*/ 0 h 2759075"/>
              <a:gd name="connsiteX86" fmla="*/ 1167276 w 3943387"/>
              <a:gd name="connsiteY86" fmla="*/ 357603 h 2759075"/>
              <a:gd name="connsiteX0" fmla="*/ 1167276 w 3943387"/>
              <a:gd name="connsiteY0" fmla="*/ 357603 h 2759075"/>
              <a:gd name="connsiteX1" fmla="*/ 908197 w 3943387"/>
              <a:gd name="connsiteY1" fmla="*/ 569009 h 2759075"/>
              <a:gd name="connsiteX2" fmla="*/ 870634 w 3943387"/>
              <a:gd name="connsiteY2" fmla="*/ 1390454 h 2759075"/>
              <a:gd name="connsiteX3" fmla="*/ 527050 w 3943387"/>
              <a:gd name="connsiteY3" fmla="*/ 1581150 h 2759075"/>
              <a:gd name="connsiteX4" fmla="*/ 517525 w 3943387"/>
              <a:gd name="connsiteY4" fmla="*/ 1882775 h 2759075"/>
              <a:gd name="connsiteX5" fmla="*/ 482600 w 3943387"/>
              <a:gd name="connsiteY5" fmla="*/ 1901825 h 2759075"/>
              <a:gd name="connsiteX6" fmla="*/ 403225 w 3943387"/>
              <a:gd name="connsiteY6" fmla="*/ 1924050 h 2759075"/>
              <a:gd name="connsiteX7" fmla="*/ 358775 w 3943387"/>
              <a:gd name="connsiteY7" fmla="*/ 1939925 h 2759075"/>
              <a:gd name="connsiteX8" fmla="*/ 317500 w 3943387"/>
              <a:gd name="connsiteY8" fmla="*/ 1952625 h 2759075"/>
              <a:gd name="connsiteX9" fmla="*/ 228600 w 3943387"/>
              <a:gd name="connsiteY9" fmla="*/ 1993900 h 2759075"/>
              <a:gd name="connsiteX10" fmla="*/ 193675 w 3943387"/>
              <a:gd name="connsiteY10" fmla="*/ 2009775 h 2759075"/>
              <a:gd name="connsiteX11" fmla="*/ 142875 w 3943387"/>
              <a:gd name="connsiteY11" fmla="*/ 2038350 h 2759075"/>
              <a:gd name="connsiteX12" fmla="*/ 85725 w 3943387"/>
              <a:gd name="connsiteY12" fmla="*/ 2085975 h 2759075"/>
              <a:gd name="connsiteX13" fmla="*/ 69850 w 3943387"/>
              <a:gd name="connsiteY13" fmla="*/ 2111375 h 2759075"/>
              <a:gd name="connsiteX14" fmla="*/ 41275 w 3943387"/>
              <a:gd name="connsiteY14" fmla="*/ 2146300 h 2759075"/>
              <a:gd name="connsiteX15" fmla="*/ 25400 w 3943387"/>
              <a:gd name="connsiteY15" fmla="*/ 2181225 h 2759075"/>
              <a:gd name="connsiteX16" fmla="*/ 0 w 3943387"/>
              <a:gd name="connsiteY16" fmla="*/ 2273300 h 2759075"/>
              <a:gd name="connsiteX17" fmla="*/ 3175 w 3943387"/>
              <a:gd name="connsiteY17" fmla="*/ 2511425 h 2759075"/>
              <a:gd name="connsiteX18" fmla="*/ 12700 w 3943387"/>
              <a:gd name="connsiteY18" fmla="*/ 2540000 h 2759075"/>
              <a:gd name="connsiteX19" fmla="*/ 53975 w 3943387"/>
              <a:gd name="connsiteY19" fmla="*/ 2616200 h 2759075"/>
              <a:gd name="connsiteX20" fmla="*/ 79375 w 3943387"/>
              <a:gd name="connsiteY20" fmla="*/ 2651125 h 2759075"/>
              <a:gd name="connsiteX21" fmla="*/ 111125 w 3943387"/>
              <a:gd name="connsiteY21" fmla="*/ 2660650 h 2759075"/>
              <a:gd name="connsiteX22" fmla="*/ 165100 w 3943387"/>
              <a:gd name="connsiteY22" fmla="*/ 2692400 h 2759075"/>
              <a:gd name="connsiteX23" fmla="*/ 279400 w 3943387"/>
              <a:gd name="connsiteY23" fmla="*/ 2708275 h 2759075"/>
              <a:gd name="connsiteX24" fmla="*/ 476250 w 3943387"/>
              <a:gd name="connsiteY24" fmla="*/ 2740025 h 2759075"/>
              <a:gd name="connsiteX25" fmla="*/ 666750 w 3943387"/>
              <a:gd name="connsiteY25" fmla="*/ 2759075 h 2759075"/>
              <a:gd name="connsiteX26" fmla="*/ 1482725 w 3943387"/>
              <a:gd name="connsiteY26" fmla="*/ 2755900 h 2759075"/>
              <a:gd name="connsiteX27" fmla="*/ 1600200 w 3943387"/>
              <a:gd name="connsiteY27" fmla="*/ 2743200 h 2759075"/>
              <a:gd name="connsiteX28" fmla="*/ 2165350 w 3943387"/>
              <a:gd name="connsiteY28" fmla="*/ 2736850 h 2759075"/>
              <a:gd name="connsiteX29" fmla="*/ 2222500 w 3943387"/>
              <a:gd name="connsiteY29" fmla="*/ 2733675 h 2759075"/>
              <a:gd name="connsiteX30" fmla="*/ 2390775 w 3943387"/>
              <a:gd name="connsiteY30" fmla="*/ 2714625 h 2759075"/>
              <a:gd name="connsiteX31" fmla="*/ 2670175 w 3943387"/>
              <a:gd name="connsiteY31" fmla="*/ 2698750 h 2759075"/>
              <a:gd name="connsiteX32" fmla="*/ 2870200 w 3943387"/>
              <a:gd name="connsiteY32" fmla="*/ 2679700 h 2759075"/>
              <a:gd name="connsiteX33" fmla="*/ 3203575 w 3943387"/>
              <a:gd name="connsiteY33" fmla="*/ 2673350 h 2759075"/>
              <a:gd name="connsiteX34" fmla="*/ 3571875 w 3943387"/>
              <a:gd name="connsiteY34" fmla="*/ 2654300 h 2759075"/>
              <a:gd name="connsiteX35" fmla="*/ 3613150 w 3943387"/>
              <a:gd name="connsiteY35" fmla="*/ 2647950 h 2759075"/>
              <a:gd name="connsiteX36" fmla="*/ 3651250 w 3943387"/>
              <a:gd name="connsiteY36" fmla="*/ 2635250 h 2759075"/>
              <a:gd name="connsiteX37" fmla="*/ 3689350 w 3943387"/>
              <a:gd name="connsiteY37" fmla="*/ 2632075 h 2759075"/>
              <a:gd name="connsiteX38" fmla="*/ 3768725 w 3943387"/>
              <a:gd name="connsiteY38" fmla="*/ 2603500 h 2759075"/>
              <a:gd name="connsiteX39" fmla="*/ 3797300 w 3943387"/>
              <a:gd name="connsiteY39" fmla="*/ 2574925 h 2759075"/>
              <a:gd name="connsiteX40" fmla="*/ 3825875 w 3943387"/>
              <a:gd name="connsiteY40" fmla="*/ 2552700 h 2759075"/>
              <a:gd name="connsiteX41" fmla="*/ 3873500 w 3943387"/>
              <a:gd name="connsiteY41" fmla="*/ 2470150 h 2759075"/>
              <a:gd name="connsiteX42" fmla="*/ 3889375 w 3943387"/>
              <a:gd name="connsiteY42" fmla="*/ 2428875 h 2759075"/>
              <a:gd name="connsiteX43" fmla="*/ 3895725 w 3943387"/>
              <a:gd name="connsiteY43" fmla="*/ 2390775 h 2759075"/>
              <a:gd name="connsiteX44" fmla="*/ 3917950 w 3943387"/>
              <a:gd name="connsiteY44" fmla="*/ 2343150 h 2759075"/>
              <a:gd name="connsiteX45" fmla="*/ 3933825 w 3943387"/>
              <a:gd name="connsiteY45" fmla="*/ 2298700 h 2759075"/>
              <a:gd name="connsiteX46" fmla="*/ 3937000 w 3943387"/>
              <a:gd name="connsiteY46" fmla="*/ 1914525 h 2759075"/>
              <a:gd name="connsiteX47" fmla="*/ 3911600 w 3943387"/>
              <a:gd name="connsiteY47" fmla="*/ 1854200 h 2759075"/>
              <a:gd name="connsiteX48" fmla="*/ 3902075 w 3943387"/>
              <a:gd name="connsiteY48" fmla="*/ 1819275 h 2759075"/>
              <a:gd name="connsiteX49" fmla="*/ 3838575 w 3943387"/>
              <a:gd name="connsiteY49" fmla="*/ 1717675 h 2759075"/>
              <a:gd name="connsiteX50" fmla="*/ 3787775 w 3943387"/>
              <a:gd name="connsiteY50" fmla="*/ 1654175 h 2759075"/>
              <a:gd name="connsiteX51" fmla="*/ 3724275 w 3943387"/>
              <a:gd name="connsiteY51" fmla="*/ 1609725 h 2759075"/>
              <a:gd name="connsiteX52" fmla="*/ 3702050 w 3943387"/>
              <a:gd name="connsiteY52" fmla="*/ 1593850 h 2759075"/>
              <a:gd name="connsiteX53" fmla="*/ 3692525 w 3943387"/>
              <a:gd name="connsiteY53" fmla="*/ 1584325 h 2759075"/>
              <a:gd name="connsiteX54" fmla="*/ 3651250 w 3943387"/>
              <a:gd name="connsiteY54" fmla="*/ 1565275 h 2759075"/>
              <a:gd name="connsiteX55" fmla="*/ 3575050 w 3943387"/>
              <a:gd name="connsiteY55" fmla="*/ 1530350 h 2759075"/>
              <a:gd name="connsiteX56" fmla="*/ 3556000 w 3943387"/>
              <a:gd name="connsiteY56" fmla="*/ 1514475 h 2759075"/>
              <a:gd name="connsiteX57" fmla="*/ 3498850 w 3943387"/>
              <a:gd name="connsiteY57" fmla="*/ 1479550 h 2759075"/>
              <a:gd name="connsiteX58" fmla="*/ 3454400 w 3943387"/>
              <a:gd name="connsiteY58" fmla="*/ 1435100 h 2759075"/>
              <a:gd name="connsiteX59" fmla="*/ 3448050 w 3943387"/>
              <a:gd name="connsiteY59" fmla="*/ 1422400 h 2759075"/>
              <a:gd name="connsiteX60" fmla="*/ 3432175 w 3943387"/>
              <a:gd name="connsiteY60" fmla="*/ 1384300 h 2759075"/>
              <a:gd name="connsiteX61" fmla="*/ 3413125 w 3943387"/>
              <a:gd name="connsiteY61" fmla="*/ 1362075 h 2759075"/>
              <a:gd name="connsiteX62" fmla="*/ 3409950 w 3943387"/>
              <a:gd name="connsiteY62" fmla="*/ 1333500 h 2759075"/>
              <a:gd name="connsiteX63" fmla="*/ 3397250 w 3943387"/>
              <a:gd name="connsiteY63" fmla="*/ 1285875 h 2759075"/>
              <a:gd name="connsiteX64" fmla="*/ 3394075 w 3943387"/>
              <a:gd name="connsiteY64" fmla="*/ 838200 h 2759075"/>
              <a:gd name="connsiteX65" fmla="*/ 3381375 w 3943387"/>
              <a:gd name="connsiteY65" fmla="*/ 714375 h 2759075"/>
              <a:gd name="connsiteX66" fmla="*/ 3375025 w 3943387"/>
              <a:gd name="connsiteY66" fmla="*/ 685800 h 2759075"/>
              <a:gd name="connsiteX67" fmla="*/ 3368675 w 3943387"/>
              <a:gd name="connsiteY67" fmla="*/ 647700 h 2759075"/>
              <a:gd name="connsiteX68" fmla="*/ 3340100 w 3943387"/>
              <a:gd name="connsiteY68" fmla="*/ 587375 h 2759075"/>
              <a:gd name="connsiteX69" fmla="*/ 3314700 w 3943387"/>
              <a:gd name="connsiteY69" fmla="*/ 501650 h 2759075"/>
              <a:gd name="connsiteX70" fmla="*/ 3295650 w 3943387"/>
              <a:gd name="connsiteY70" fmla="*/ 473075 h 2759075"/>
              <a:gd name="connsiteX71" fmla="*/ 3279775 w 3943387"/>
              <a:gd name="connsiteY71" fmla="*/ 438150 h 2759075"/>
              <a:gd name="connsiteX72" fmla="*/ 3209925 w 3943387"/>
              <a:gd name="connsiteY72" fmla="*/ 358775 h 2759075"/>
              <a:gd name="connsiteX73" fmla="*/ 3117850 w 3943387"/>
              <a:gd name="connsiteY73" fmla="*/ 295275 h 2759075"/>
              <a:gd name="connsiteX74" fmla="*/ 3070225 w 3943387"/>
              <a:gd name="connsiteY74" fmla="*/ 257175 h 2759075"/>
              <a:gd name="connsiteX75" fmla="*/ 3016250 w 3943387"/>
              <a:gd name="connsiteY75" fmla="*/ 234950 h 2759075"/>
              <a:gd name="connsiteX76" fmla="*/ 2959100 w 3943387"/>
              <a:gd name="connsiteY76" fmla="*/ 206375 h 2759075"/>
              <a:gd name="connsiteX77" fmla="*/ 2889250 w 3943387"/>
              <a:gd name="connsiteY77" fmla="*/ 161925 h 2759075"/>
              <a:gd name="connsiteX78" fmla="*/ 2835275 w 3943387"/>
              <a:gd name="connsiteY78" fmla="*/ 139700 h 2759075"/>
              <a:gd name="connsiteX79" fmla="*/ 2778125 w 3943387"/>
              <a:gd name="connsiteY79" fmla="*/ 111125 h 2759075"/>
              <a:gd name="connsiteX80" fmla="*/ 2593975 w 3943387"/>
              <a:gd name="connsiteY80" fmla="*/ 31750 h 2759075"/>
              <a:gd name="connsiteX81" fmla="*/ 2549525 w 3943387"/>
              <a:gd name="connsiteY81" fmla="*/ 25400 h 2759075"/>
              <a:gd name="connsiteX82" fmla="*/ 2482850 w 3943387"/>
              <a:gd name="connsiteY82" fmla="*/ 19050 h 2759075"/>
              <a:gd name="connsiteX83" fmla="*/ 2400300 w 3943387"/>
              <a:gd name="connsiteY83" fmla="*/ 6350 h 2759075"/>
              <a:gd name="connsiteX84" fmla="*/ 2152650 w 3943387"/>
              <a:gd name="connsiteY84" fmla="*/ 0 h 2759075"/>
              <a:gd name="connsiteX85" fmla="*/ 1167276 w 3943387"/>
              <a:gd name="connsiteY85" fmla="*/ 357603 h 2759075"/>
              <a:gd name="connsiteX0" fmla="*/ 1167276 w 3943387"/>
              <a:gd name="connsiteY0" fmla="*/ 357603 h 2759075"/>
              <a:gd name="connsiteX1" fmla="*/ 908197 w 3943387"/>
              <a:gd name="connsiteY1" fmla="*/ 569009 h 2759075"/>
              <a:gd name="connsiteX2" fmla="*/ 870634 w 3943387"/>
              <a:gd name="connsiteY2" fmla="*/ 1390454 h 2759075"/>
              <a:gd name="connsiteX3" fmla="*/ 527050 w 3943387"/>
              <a:gd name="connsiteY3" fmla="*/ 1581150 h 2759075"/>
              <a:gd name="connsiteX4" fmla="*/ 517525 w 3943387"/>
              <a:gd name="connsiteY4" fmla="*/ 1882775 h 2759075"/>
              <a:gd name="connsiteX5" fmla="*/ 482600 w 3943387"/>
              <a:gd name="connsiteY5" fmla="*/ 1901825 h 2759075"/>
              <a:gd name="connsiteX6" fmla="*/ 403225 w 3943387"/>
              <a:gd name="connsiteY6" fmla="*/ 1924050 h 2759075"/>
              <a:gd name="connsiteX7" fmla="*/ 358775 w 3943387"/>
              <a:gd name="connsiteY7" fmla="*/ 1939925 h 2759075"/>
              <a:gd name="connsiteX8" fmla="*/ 317500 w 3943387"/>
              <a:gd name="connsiteY8" fmla="*/ 1952625 h 2759075"/>
              <a:gd name="connsiteX9" fmla="*/ 228600 w 3943387"/>
              <a:gd name="connsiteY9" fmla="*/ 1993900 h 2759075"/>
              <a:gd name="connsiteX10" fmla="*/ 193675 w 3943387"/>
              <a:gd name="connsiteY10" fmla="*/ 2009775 h 2759075"/>
              <a:gd name="connsiteX11" fmla="*/ 142875 w 3943387"/>
              <a:gd name="connsiteY11" fmla="*/ 2038350 h 2759075"/>
              <a:gd name="connsiteX12" fmla="*/ 85725 w 3943387"/>
              <a:gd name="connsiteY12" fmla="*/ 2085975 h 2759075"/>
              <a:gd name="connsiteX13" fmla="*/ 69850 w 3943387"/>
              <a:gd name="connsiteY13" fmla="*/ 2111375 h 2759075"/>
              <a:gd name="connsiteX14" fmla="*/ 41275 w 3943387"/>
              <a:gd name="connsiteY14" fmla="*/ 2146300 h 2759075"/>
              <a:gd name="connsiteX15" fmla="*/ 25400 w 3943387"/>
              <a:gd name="connsiteY15" fmla="*/ 2181225 h 2759075"/>
              <a:gd name="connsiteX16" fmla="*/ 0 w 3943387"/>
              <a:gd name="connsiteY16" fmla="*/ 2273300 h 2759075"/>
              <a:gd name="connsiteX17" fmla="*/ 3175 w 3943387"/>
              <a:gd name="connsiteY17" fmla="*/ 2511425 h 2759075"/>
              <a:gd name="connsiteX18" fmla="*/ 12700 w 3943387"/>
              <a:gd name="connsiteY18" fmla="*/ 2540000 h 2759075"/>
              <a:gd name="connsiteX19" fmla="*/ 53975 w 3943387"/>
              <a:gd name="connsiteY19" fmla="*/ 2616200 h 2759075"/>
              <a:gd name="connsiteX20" fmla="*/ 79375 w 3943387"/>
              <a:gd name="connsiteY20" fmla="*/ 2651125 h 2759075"/>
              <a:gd name="connsiteX21" fmla="*/ 111125 w 3943387"/>
              <a:gd name="connsiteY21" fmla="*/ 2660650 h 2759075"/>
              <a:gd name="connsiteX22" fmla="*/ 165100 w 3943387"/>
              <a:gd name="connsiteY22" fmla="*/ 2692400 h 2759075"/>
              <a:gd name="connsiteX23" fmla="*/ 279400 w 3943387"/>
              <a:gd name="connsiteY23" fmla="*/ 2708275 h 2759075"/>
              <a:gd name="connsiteX24" fmla="*/ 476250 w 3943387"/>
              <a:gd name="connsiteY24" fmla="*/ 2740025 h 2759075"/>
              <a:gd name="connsiteX25" fmla="*/ 666750 w 3943387"/>
              <a:gd name="connsiteY25" fmla="*/ 2759075 h 2759075"/>
              <a:gd name="connsiteX26" fmla="*/ 1482725 w 3943387"/>
              <a:gd name="connsiteY26" fmla="*/ 2755900 h 2759075"/>
              <a:gd name="connsiteX27" fmla="*/ 1600200 w 3943387"/>
              <a:gd name="connsiteY27" fmla="*/ 2743200 h 2759075"/>
              <a:gd name="connsiteX28" fmla="*/ 2165350 w 3943387"/>
              <a:gd name="connsiteY28" fmla="*/ 2736850 h 2759075"/>
              <a:gd name="connsiteX29" fmla="*/ 2222500 w 3943387"/>
              <a:gd name="connsiteY29" fmla="*/ 2733675 h 2759075"/>
              <a:gd name="connsiteX30" fmla="*/ 2390775 w 3943387"/>
              <a:gd name="connsiteY30" fmla="*/ 2714625 h 2759075"/>
              <a:gd name="connsiteX31" fmla="*/ 2670175 w 3943387"/>
              <a:gd name="connsiteY31" fmla="*/ 2698750 h 2759075"/>
              <a:gd name="connsiteX32" fmla="*/ 2870200 w 3943387"/>
              <a:gd name="connsiteY32" fmla="*/ 2679700 h 2759075"/>
              <a:gd name="connsiteX33" fmla="*/ 3203575 w 3943387"/>
              <a:gd name="connsiteY33" fmla="*/ 2673350 h 2759075"/>
              <a:gd name="connsiteX34" fmla="*/ 3571875 w 3943387"/>
              <a:gd name="connsiteY34" fmla="*/ 2654300 h 2759075"/>
              <a:gd name="connsiteX35" fmla="*/ 3613150 w 3943387"/>
              <a:gd name="connsiteY35" fmla="*/ 2647950 h 2759075"/>
              <a:gd name="connsiteX36" fmla="*/ 3651250 w 3943387"/>
              <a:gd name="connsiteY36" fmla="*/ 2635250 h 2759075"/>
              <a:gd name="connsiteX37" fmla="*/ 3689350 w 3943387"/>
              <a:gd name="connsiteY37" fmla="*/ 2632075 h 2759075"/>
              <a:gd name="connsiteX38" fmla="*/ 3768725 w 3943387"/>
              <a:gd name="connsiteY38" fmla="*/ 2603500 h 2759075"/>
              <a:gd name="connsiteX39" fmla="*/ 3797300 w 3943387"/>
              <a:gd name="connsiteY39" fmla="*/ 2574925 h 2759075"/>
              <a:gd name="connsiteX40" fmla="*/ 3825875 w 3943387"/>
              <a:gd name="connsiteY40" fmla="*/ 2552700 h 2759075"/>
              <a:gd name="connsiteX41" fmla="*/ 3873500 w 3943387"/>
              <a:gd name="connsiteY41" fmla="*/ 2470150 h 2759075"/>
              <a:gd name="connsiteX42" fmla="*/ 3889375 w 3943387"/>
              <a:gd name="connsiteY42" fmla="*/ 2428875 h 2759075"/>
              <a:gd name="connsiteX43" fmla="*/ 3895725 w 3943387"/>
              <a:gd name="connsiteY43" fmla="*/ 2390775 h 2759075"/>
              <a:gd name="connsiteX44" fmla="*/ 3917950 w 3943387"/>
              <a:gd name="connsiteY44" fmla="*/ 2343150 h 2759075"/>
              <a:gd name="connsiteX45" fmla="*/ 3933825 w 3943387"/>
              <a:gd name="connsiteY45" fmla="*/ 2298700 h 2759075"/>
              <a:gd name="connsiteX46" fmla="*/ 3937000 w 3943387"/>
              <a:gd name="connsiteY46" fmla="*/ 1914525 h 2759075"/>
              <a:gd name="connsiteX47" fmla="*/ 3911600 w 3943387"/>
              <a:gd name="connsiteY47" fmla="*/ 1854200 h 2759075"/>
              <a:gd name="connsiteX48" fmla="*/ 3902075 w 3943387"/>
              <a:gd name="connsiteY48" fmla="*/ 1819275 h 2759075"/>
              <a:gd name="connsiteX49" fmla="*/ 3838575 w 3943387"/>
              <a:gd name="connsiteY49" fmla="*/ 1717675 h 2759075"/>
              <a:gd name="connsiteX50" fmla="*/ 3787775 w 3943387"/>
              <a:gd name="connsiteY50" fmla="*/ 1654175 h 2759075"/>
              <a:gd name="connsiteX51" fmla="*/ 3724275 w 3943387"/>
              <a:gd name="connsiteY51" fmla="*/ 1609725 h 2759075"/>
              <a:gd name="connsiteX52" fmla="*/ 3702050 w 3943387"/>
              <a:gd name="connsiteY52" fmla="*/ 1593850 h 2759075"/>
              <a:gd name="connsiteX53" fmla="*/ 3692525 w 3943387"/>
              <a:gd name="connsiteY53" fmla="*/ 1584325 h 2759075"/>
              <a:gd name="connsiteX54" fmla="*/ 3651250 w 3943387"/>
              <a:gd name="connsiteY54" fmla="*/ 1565275 h 2759075"/>
              <a:gd name="connsiteX55" fmla="*/ 3575050 w 3943387"/>
              <a:gd name="connsiteY55" fmla="*/ 1530350 h 2759075"/>
              <a:gd name="connsiteX56" fmla="*/ 3556000 w 3943387"/>
              <a:gd name="connsiteY56" fmla="*/ 1514475 h 2759075"/>
              <a:gd name="connsiteX57" fmla="*/ 3498850 w 3943387"/>
              <a:gd name="connsiteY57" fmla="*/ 1479550 h 2759075"/>
              <a:gd name="connsiteX58" fmla="*/ 3454400 w 3943387"/>
              <a:gd name="connsiteY58" fmla="*/ 1435100 h 2759075"/>
              <a:gd name="connsiteX59" fmla="*/ 3448050 w 3943387"/>
              <a:gd name="connsiteY59" fmla="*/ 1422400 h 2759075"/>
              <a:gd name="connsiteX60" fmla="*/ 3432175 w 3943387"/>
              <a:gd name="connsiteY60" fmla="*/ 1384300 h 2759075"/>
              <a:gd name="connsiteX61" fmla="*/ 3413125 w 3943387"/>
              <a:gd name="connsiteY61" fmla="*/ 1362075 h 2759075"/>
              <a:gd name="connsiteX62" fmla="*/ 3409950 w 3943387"/>
              <a:gd name="connsiteY62" fmla="*/ 1333500 h 2759075"/>
              <a:gd name="connsiteX63" fmla="*/ 3397250 w 3943387"/>
              <a:gd name="connsiteY63" fmla="*/ 1285875 h 2759075"/>
              <a:gd name="connsiteX64" fmla="*/ 3394075 w 3943387"/>
              <a:gd name="connsiteY64" fmla="*/ 838200 h 2759075"/>
              <a:gd name="connsiteX65" fmla="*/ 3381375 w 3943387"/>
              <a:gd name="connsiteY65" fmla="*/ 714375 h 2759075"/>
              <a:gd name="connsiteX66" fmla="*/ 3375025 w 3943387"/>
              <a:gd name="connsiteY66" fmla="*/ 685800 h 2759075"/>
              <a:gd name="connsiteX67" fmla="*/ 3368675 w 3943387"/>
              <a:gd name="connsiteY67" fmla="*/ 647700 h 2759075"/>
              <a:gd name="connsiteX68" fmla="*/ 3340100 w 3943387"/>
              <a:gd name="connsiteY68" fmla="*/ 587375 h 2759075"/>
              <a:gd name="connsiteX69" fmla="*/ 3314700 w 3943387"/>
              <a:gd name="connsiteY69" fmla="*/ 501650 h 2759075"/>
              <a:gd name="connsiteX70" fmla="*/ 3295650 w 3943387"/>
              <a:gd name="connsiteY70" fmla="*/ 473075 h 2759075"/>
              <a:gd name="connsiteX71" fmla="*/ 3279775 w 3943387"/>
              <a:gd name="connsiteY71" fmla="*/ 438150 h 2759075"/>
              <a:gd name="connsiteX72" fmla="*/ 3209925 w 3943387"/>
              <a:gd name="connsiteY72" fmla="*/ 358775 h 2759075"/>
              <a:gd name="connsiteX73" fmla="*/ 3117850 w 3943387"/>
              <a:gd name="connsiteY73" fmla="*/ 295275 h 2759075"/>
              <a:gd name="connsiteX74" fmla="*/ 3070225 w 3943387"/>
              <a:gd name="connsiteY74" fmla="*/ 257175 h 2759075"/>
              <a:gd name="connsiteX75" fmla="*/ 3016250 w 3943387"/>
              <a:gd name="connsiteY75" fmla="*/ 234950 h 2759075"/>
              <a:gd name="connsiteX76" fmla="*/ 2889250 w 3943387"/>
              <a:gd name="connsiteY76" fmla="*/ 161925 h 2759075"/>
              <a:gd name="connsiteX77" fmla="*/ 2835275 w 3943387"/>
              <a:gd name="connsiteY77" fmla="*/ 139700 h 2759075"/>
              <a:gd name="connsiteX78" fmla="*/ 2778125 w 3943387"/>
              <a:gd name="connsiteY78" fmla="*/ 111125 h 2759075"/>
              <a:gd name="connsiteX79" fmla="*/ 2593975 w 3943387"/>
              <a:gd name="connsiteY79" fmla="*/ 31750 h 2759075"/>
              <a:gd name="connsiteX80" fmla="*/ 2549525 w 3943387"/>
              <a:gd name="connsiteY80" fmla="*/ 25400 h 2759075"/>
              <a:gd name="connsiteX81" fmla="*/ 2482850 w 3943387"/>
              <a:gd name="connsiteY81" fmla="*/ 19050 h 2759075"/>
              <a:gd name="connsiteX82" fmla="*/ 2400300 w 3943387"/>
              <a:gd name="connsiteY82" fmla="*/ 6350 h 2759075"/>
              <a:gd name="connsiteX83" fmla="*/ 2152650 w 3943387"/>
              <a:gd name="connsiteY83" fmla="*/ 0 h 2759075"/>
              <a:gd name="connsiteX84" fmla="*/ 1167276 w 3943387"/>
              <a:gd name="connsiteY84" fmla="*/ 357603 h 2759075"/>
              <a:gd name="connsiteX0" fmla="*/ 1167276 w 3943387"/>
              <a:gd name="connsiteY0" fmla="*/ 357603 h 2759075"/>
              <a:gd name="connsiteX1" fmla="*/ 908197 w 3943387"/>
              <a:gd name="connsiteY1" fmla="*/ 569009 h 2759075"/>
              <a:gd name="connsiteX2" fmla="*/ 870634 w 3943387"/>
              <a:gd name="connsiteY2" fmla="*/ 1390454 h 2759075"/>
              <a:gd name="connsiteX3" fmla="*/ 527050 w 3943387"/>
              <a:gd name="connsiteY3" fmla="*/ 1581150 h 2759075"/>
              <a:gd name="connsiteX4" fmla="*/ 517525 w 3943387"/>
              <a:gd name="connsiteY4" fmla="*/ 1882775 h 2759075"/>
              <a:gd name="connsiteX5" fmla="*/ 482600 w 3943387"/>
              <a:gd name="connsiteY5" fmla="*/ 1901825 h 2759075"/>
              <a:gd name="connsiteX6" fmla="*/ 403225 w 3943387"/>
              <a:gd name="connsiteY6" fmla="*/ 1924050 h 2759075"/>
              <a:gd name="connsiteX7" fmla="*/ 358775 w 3943387"/>
              <a:gd name="connsiteY7" fmla="*/ 1939925 h 2759075"/>
              <a:gd name="connsiteX8" fmla="*/ 317500 w 3943387"/>
              <a:gd name="connsiteY8" fmla="*/ 1952625 h 2759075"/>
              <a:gd name="connsiteX9" fmla="*/ 228600 w 3943387"/>
              <a:gd name="connsiteY9" fmla="*/ 1993900 h 2759075"/>
              <a:gd name="connsiteX10" fmla="*/ 193675 w 3943387"/>
              <a:gd name="connsiteY10" fmla="*/ 2009775 h 2759075"/>
              <a:gd name="connsiteX11" fmla="*/ 142875 w 3943387"/>
              <a:gd name="connsiteY11" fmla="*/ 2038350 h 2759075"/>
              <a:gd name="connsiteX12" fmla="*/ 85725 w 3943387"/>
              <a:gd name="connsiteY12" fmla="*/ 2085975 h 2759075"/>
              <a:gd name="connsiteX13" fmla="*/ 69850 w 3943387"/>
              <a:gd name="connsiteY13" fmla="*/ 2111375 h 2759075"/>
              <a:gd name="connsiteX14" fmla="*/ 41275 w 3943387"/>
              <a:gd name="connsiteY14" fmla="*/ 2146300 h 2759075"/>
              <a:gd name="connsiteX15" fmla="*/ 25400 w 3943387"/>
              <a:gd name="connsiteY15" fmla="*/ 2181225 h 2759075"/>
              <a:gd name="connsiteX16" fmla="*/ 0 w 3943387"/>
              <a:gd name="connsiteY16" fmla="*/ 2273300 h 2759075"/>
              <a:gd name="connsiteX17" fmla="*/ 3175 w 3943387"/>
              <a:gd name="connsiteY17" fmla="*/ 2511425 h 2759075"/>
              <a:gd name="connsiteX18" fmla="*/ 12700 w 3943387"/>
              <a:gd name="connsiteY18" fmla="*/ 2540000 h 2759075"/>
              <a:gd name="connsiteX19" fmla="*/ 53975 w 3943387"/>
              <a:gd name="connsiteY19" fmla="*/ 2616200 h 2759075"/>
              <a:gd name="connsiteX20" fmla="*/ 79375 w 3943387"/>
              <a:gd name="connsiteY20" fmla="*/ 2651125 h 2759075"/>
              <a:gd name="connsiteX21" fmla="*/ 111125 w 3943387"/>
              <a:gd name="connsiteY21" fmla="*/ 2660650 h 2759075"/>
              <a:gd name="connsiteX22" fmla="*/ 165100 w 3943387"/>
              <a:gd name="connsiteY22" fmla="*/ 2692400 h 2759075"/>
              <a:gd name="connsiteX23" fmla="*/ 279400 w 3943387"/>
              <a:gd name="connsiteY23" fmla="*/ 2708275 h 2759075"/>
              <a:gd name="connsiteX24" fmla="*/ 476250 w 3943387"/>
              <a:gd name="connsiteY24" fmla="*/ 2740025 h 2759075"/>
              <a:gd name="connsiteX25" fmla="*/ 666750 w 3943387"/>
              <a:gd name="connsiteY25" fmla="*/ 2759075 h 2759075"/>
              <a:gd name="connsiteX26" fmla="*/ 1482725 w 3943387"/>
              <a:gd name="connsiteY26" fmla="*/ 2755900 h 2759075"/>
              <a:gd name="connsiteX27" fmla="*/ 1600200 w 3943387"/>
              <a:gd name="connsiteY27" fmla="*/ 2743200 h 2759075"/>
              <a:gd name="connsiteX28" fmla="*/ 2165350 w 3943387"/>
              <a:gd name="connsiteY28" fmla="*/ 2736850 h 2759075"/>
              <a:gd name="connsiteX29" fmla="*/ 2222500 w 3943387"/>
              <a:gd name="connsiteY29" fmla="*/ 2733675 h 2759075"/>
              <a:gd name="connsiteX30" fmla="*/ 2390775 w 3943387"/>
              <a:gd name="connsiteY30" fmla="*/ 2714625 h 2759075"/>
              <a:gd name="connsiteX31" fmla="*/ 2670175 w 3943387"/>
              <a:gd name="connsiteY31" fmla="*/ 2698750 h 2759075"/>
              <a:gd name="connsiteX32" fmla="*/ 2870200 w 3943387"/>
              <a:gd name="connsiteY32" fmla="*/ 2679700 h 2759075"/>
              <a:gd name="connsiteX33" fmla="*/ 3203575 w 3943387"/>
              <a:gd name="connsiteY33" fmla="*/ 2673350 h 2759075"/>
              <a:gd name="connsiteX34" fmla="*/ 3571875 w 3943387"/>
              <a:gd name="connsiteY34" fmla="*/ 2654300 h 2759075"/>
              <a:gd name="connsiteX35" fmla="*/ 3613150 w 3943387"/>
              <a:gd name="connsiteY35" fmla="*/ 2647950 h 2759075"/>
              <a:gd name="connsiteX36" fmla="*/ 3651250 w 3943387"/>
              <a:gd name="connsiteY36" fmla="*/ 2635250 h 2759075"/>
              <a:gd name="connsiteX37" fmla="*/ 3689350 w 3943387"/>
              <a:gd name="connsiteY37" fmla="*/ 2632075 h 2759075"/>
              <a:gd name="connsiteX38" fmla="*/ 3768725 w 3943387"/>
              <a:gd name="connsiteY38" fmla="*/ 2603500 h 2759075"/>
              <a:gd name="connsiteX39" fmla="*/ 3797300 w 3943387"/>
              <a:gd name="connsiteY39" fmla="*/ 2574925 h 2759075"/>
              <a:gd name="connsiteX40" fmla="*/ 3825875 w 3943387"/>
              <a:gd name="connsiteY40" fmla="*/ 2552700 h 2759075"/>
              <a:gd name="connsiteX41" fmla="*/ 3873500 w 3943387"/>
              <a:gd name="connsiteY41" fmla="*/ 2470150 h 2759075"/>
              <a:gd name="connsiteX42" fmla="*/ 3889375 w 3943387"/>
              <a:gd name="connsiteY42" fmla="*/ 2428875 h 2759075"/>
              <a:gd name="connsiteX43" fmla="*/ 3895725 w 3943387"/>
              <a:gd name="connsiteY43" fmla="*/ 2390775 h 2759075"/>
              <a:gd name="connsiteX44" fmla="*/ 3917950 w 3943387"/>
              <a:gd name="connsiteY44" fmla="*/ 2343150 h 2759075"/>
              <a:gd name="connsiteX45" fmla="*/ 3933825 w 3943387"/>
              <a:gd name="connsiteY45" fmla="*/ 2298700 h 2759075"/>
              <a:gd name="connsiteX46" fmla="*/ 3937000 w 3943387"/>
              <a:gd name="connsiteY46" fmla="*/ 1914525 h 2759075"/>
              <a:gd name="connsiteX47" fmla="*/ 3911600 w 3943387"/>
              <a:gd name="connsiteY47" fmla="*/ 1854200 h 2759075"/>
              <a:gd name="connsiteX48" fmla="*/ 3902075 w 3943387"/>
              <a:gd name="connsiteY48" fmla="*/ 1819275 h 2759075"/>
              <a:gd name="connsiteX49" fmla="*/ 3838575 w 3943387"/>
              <a:gd name="connsiteY49" fmla="*/ 1717675 h 2759075"/>
              <a:gd name="connsiteX50" fmla="*/ 3787775 w 3943387"/>
              <a:gd name="connsiteY50" fmla="*/ 1654175 h 2759075"/>
              <a:gd name="connsiteX51" fmla="*/ 3724275 w 3943387"/>
              <a:gd name="connsiteY51" fmla="*/ 1609725 h 2759075"/>
              <a:gd name="connsiteX52" fmla="*/ 3702050 w 3943387"/>
              <a:gd name="connsiteY52" fmla="*/ 1593850 h 2759075"/>
              <a:gd name="connsiteX53" fmla="*/ 3692525 w 3943387"/>
              <a:gd name="connsiteY53" fmla="*/ 1584325 h 2759075"/>
              <a:gd name="connsiteX54" fmla="*/ 3651250 w 3943387"/>
              <a:gd name="connsiteY54" fmla="*/ 1565275 h 2759075"/>
              <a:gd name="connsiteX55" fmla="*/ 3575050 w 3943387"/>
              <a:gd name="connsiteY55" fmla="*/ 1530350 h 2759075"/>
              <a:gd name="connsiteX56" fmla="*/ 3556000 w 3943387"/>
              <a:gd name="connsiteY56" fmla="*/ 1514475 h 2759075"/>
              <a:gd name="connsiteX57" fmla="*/ 3498850 w 3943387"/>
              <a:gd name="connsiteY57" fmla="*/ 1479550 h 2759075"/>
              <a:gd name="connsiteX58" fmla="*/ 3454400 w 3943387"/>
              <a:gd name="connsiteY58" fmla="*/ 1435100 h 2759075"/>
              <a:gd name="connsiteX59" fmla="*/ 3448050 w 3943387"/>
              <a:gd name="connsiteY59" fmla="*/ 1422400 h 2759075"/>
              <a:gd name="connsiteX60" fmla="*/ 3432175 w 3943387"/>
              <a:gd name="connsiteY60" fmla="*/ 1384300 h 2759075"/>
              <a:gd name="connsiteX61" fmla="*/ 3413125 w 3943387"/>
              <a:gd name="connsiteY61" fmla="*/ 1362075 h 2759075"/>
              <a:gd name="connsiteX62" fmla="*/ 3409950 w 3943387"/>
              <a:gd name="connsiteY62" fmla="*/ 1333500 h 2759075"/>
              <a:gd name="connsiteX63" fmla="*/ 3397250 w 3943387"/>
              <a:gd name="connsiteY63" fmla="*/ 1285875 h 2759075"/>
              <a:gd name="connsiteX64" fmla="*/ 3394075 w 3943387"/>
              <a:gd name="connsiteY64" fmla="*/ 838200 h 2759075"/>
              <a:gd name="connsiteX65" fmla="*/ 3381375 w 3943387"/>
              <a:gd name="connsiteY65" fmla="*/ 714375 h 2759075"/>
              <a:gd name="connsiteX66" fmla="*/ 3375025 w 3943387"/>
              <a:gd name="connsiteY66" fmla="*/ 685800 h 2759075"/>
              <a:gd name="connsiteX67" fmla="*/ 3368675 w 3943387"/>
              <a:gd name="connsiteY67" fmla="*/ 647700 h 2759075"/>
              <a:gd name="connsiteX68" fmla="*/ 3340100 w 3943387"/>
              <a:gd name="connsiteY68" fmla="*/ 587375 h 2759075"/>
              <a:gd name="connsiteX69" fmla="*/ 3314700 w 3943387"/>
              <a:gd name="connsiteY69" fmla="*/ 501650 h 2759075"/>
              <a:gd name="connsiteX70" fmla="*/ 3295650 w 3943387"/>
              <a:gd name="connsiteY70" fmla="*/ 473075 h 2759075"/>
              <a:gd name="connsiteX71" fmla="*/ 3279775 w 3943387"/>
              <a:gd name="connsiteY71" fmla="*/ 438150 h 2759075"/>
              <a:gd name="connsiteX72" fmla="*/ 3209925 w 3943387"/>
              <a:gd name="connsiteY72" fmla="*/ 358775 h 2759075"/>
              <a:gd name="connsiteX73" fmla="*/ 3117850 w 3943387"/>
              <a:gd name="connsiteY73" fmla="*/ 295275 h 2759075"/>
              <a:gd name="connsiteX74" fmla="*/ 3070225 w 3943387"/>
              <a:gd name="connsiteY74" fmla="*/ 257175 h 2759075"/>
              <a:gd name="connsiteX75" fmla="*/ 3016250 w 3943387"/>
              <a:gd name="connsiteY75" fmla="*/ 234950 h 2759075"/>
              <a:gd name="connsiteX76" fmla="*/ 2889250 w 3943387"/>
              <a:gd name="connsiteY76" fmla="*/ 161925 h 2759075"/>
              <a:gd name="connsiteX77" fmla="*/ 2835275 w 3943387"/>
              <a:gd name="connsiteY77" fmla="*/ 139700 h 2759075"/>
              <a:gd name="connsiteX78" fmla="*/ 2778125 w 3943387"/>
              <a:gd name="connsiteY78" fmla="*/ 111125 h 2759075"/>
              <a:gd name="connsiteX79" fmla="*/ 2593975 w 3943387"/>
              <a:gd name="connsiteY79" fmla="*/ 31750 h 2759075"/>
              <a:gd name="connsiteX80" fmla="*/ 2482850 w 3943387"/>
              <a:gd name="connsiteY80" fmla="*/ 19050 h 2759075"/>
              <a:gd name="connsiteX81" fmla="*/ 2400300 w 3943387"/>
              <a:gd name="connsiteY81" fmla="*/ 6350 h 2759075"/>
              <a:gd name="connsiteX82" fmla="*/ 2152650 w 3943387"/>
              <a:gd name="connsiteY82" fmla="*/ 0 h 2759075"/>
              <a:gd name="connsiteX83" fmla="*/ 1167276 w 3943387"/>
              <a:gd name="connsiteY83" fmla="*/ 357603 h 2759075"/>
              <a:gd name="connsiteX0" fmla="*/ 1167276 w 3943387"/>
              <a:gd name="connsiteY0" fmla="*/ 357603 h 2759075"/>
              <a:gd name="connsiteX1" fmla="*/ 908197 w 3943387"/>
              <a:gd name="connsiteY1" fmla="*/ 569009 h 2759075"/>
              <a:gd name="connsiteX2" fmla="*/ 870634 w 3943387"/>
              <a:gd name="connsiteY2" fmla="*/ 1390454 h 2759075"/>
              <a:gd name="connsiteX3" fmla="*/ 527050 w 3943387"/>
              <a:gd name="connsiteY3" fmla="*/ 1581150 h 2759075"/>
              <a:gd name="connsiteX4" fmla="*/ 517525 w 3943387"/>
              <a:gd name="connsiteY4" fmla="*/ 1882775 h 2759075"/>
              <a:gd name="connsiteX5" fmla="*/ 482600 w 3943387"/>
              <a:gd name="connsiteY5" fmla="*/ 1901825 h 2759075"/>
              <a:gd name="connsiteX6" fmla="*/ 403225 w 3943387"/>
              <a:gd name="connsiteY6" fmla="*/ 1924050 h 2759075"/>
              <a:gd name="connsiteX7" fmla="*/ 358775 w 3943387"/>
              <a:gd name="connsiteY7" fmla="*/ 1939925 h 2759075"/>
              <a:gd name="connsiteX8" fmla="*/ 317500 w 3943387"/>
              <a:gd name="connsiteY8" fmla="*/ 1952625 h 2759075"/>
              <a:gd name="connsiteX9" fmla="*/ 228600 w 3943387"/>
              <a:gd name="connsiteY9" fmla="*/ 1993900 h 2759075"/>
              <a:gd name="connsiteX10" fmla="*/ 193675 w 3943387"/>
              <a:gd name="connsiteY10" fmla="*/ 2009775 h 2759075"/>
              <a:gd name="connsiteX11" fmla="*/ 142875 w 3943387"/>
              <a:gd name="connsiteY11" fmla="*/ 2038350 h 2759075"/>
              <a:gd name="connsiteX12" fmla="*/ 85725 w 3943387"/>
              <a:gd name="connsiteY12" fmla="*/ 2085975 h 2759075"/>
              <a:gd name="connsiteX13" fmla="*/ 69850 w 3943387"/>
              <a:gd name="connsiteY13" fmla="*/ 2111375 h 2759075"/>
              <a:gd name="connsiteX14" fmla="*/ 41275 w 3943387"/>
              <a:gd name="connsiteY14" fmla="*/ 2146300 h 2759075"/>
              <a:gd name="connsiteX15" fmla="*/ 25400 w 3943387"/>
              <a:gd name="connsiteY15" fmla="*/ 2181225 h 2759075"/>
              <a:gd name="connsiteX16" fmla="*/ 0 w 3943387"/>
              <a:gd name="connsiteY16" fmla="*/ 2273300 h 2759075"/>
              <a:gd name="connsiteX17" fmla="*/ 3175 w 3943387"/>
              <a:gd name="connsiteY17" fmla="*/ 2511425 h 2759075"/>
              <a:gd name="connsiteX18" fmla="*/ 12700 w 3943387"/>
              <a:gd name="connsiteY18" fmla="*/ 2540000 h 2759075"/>
              <a:gd name="connsiteX19" fmla="*/ 53975 w 3943387"/>
              <a:gd name="connsiteY19" fmla="*/ 2616200 h 2759075"/>
              <a:gd name="connsiteX20" fmla="*/ 79375 w 3943387"/>
              <a:gd name="connsiteY20" fmla="*/ 2651125 h 2759075"/>
              <a:gd name="connsiteX21" fmla="*/ 111125 w 3943387"/>
              <a:gd name="connsiteY21" fmla="*/ 2660650 h 2759075"/>
              <a:gd name="connsiteX22" fmla="*/ 165100 w 3943387"/>
              <a:gd name="connsiteY22" fmla="*/ 2692400 h 2759075"/>
              <a:gd name="connsiteX23" fmla="*/ 279400 w 3943387"/>
              <a:gd name="connsiteY23" fmla="*/ 2708275 h 2759075"/>
              <a:gd name="connsiteX24" fmla="*/ 476250 w 3943387"/>
              <a:gd name="connsiteY24" fmla="*/ 2740025 h 2759075"/>
              <a:gd name="connsiteX25" fmla="*/ 666750 w 3943387"/>
              <a:gd name="connsiteY25" fmla="*/ 2759075 h 2759075"/>
              <a:gd name="connsiteX26" fmla="*/ 1482725 w 3943387"/>
              <a:gd name="connsiteY26" fmla="*/ 2755900 h 2759075"/>
              <a:gd name="connsiteX27" fmla="*/ 1600200 w 3943387"/>
              <a:gd name="connsiteY27" fmla="*/ 2743200 h 2759075"/>
              <a:gd name="connsiteX28" fmla="*/ 2165350 w 3943387"/>
              <a:gd name="connsiteY28" fmla="*/ 2736850 h 2759075"/>
              <a:gd name="connsiteX29" fmla="*/ 2222500 w 3943387"/>
              <a:gd name="connsiteY29" fmla="*/ 2733675 h 2759075"/>
              <a:gd name="connsiteX30" fmla="*/ 2390775 w 3943387"/>
              <a:gd name="connsiteY30" fmla="*/ 2714625 h 2759075"/>
              <a:gd name="connsiteX31" fmla="*/ 2670175 w 3943387"/>
              <a:gd name="connsiteY31" fmla="*/ 2698750 h 2759075"/>
              <a:gd name="connsiteX32" fmla="*/ 2870200 w 3943387"/>
              <a:gd name="connsiteY32" fmla="*/ 2679700 h 2759075"/>
              <a:gd name="connsiteX33" fmla="*/ 3203575 w 3943387"/>
              <a:gd name="connsiteY33" fmla="*/ 2673350 h 2759075"/>
              <a:gd name="connsiteX34" fmla="*/ 3571875 w 3943387"/>
              <a:gd name="connsiteY34" fmla="*/ 2654300 h 2759075"/>
              <a:gd name="connsiteX35" fmla="*/ 3613150 w 3943387"/>
              <a:gd name="connsiteY35" fmla="*/ 2647950 h 2759075"/>
              <a:gd name="connsiteX36" fmla="*/ 3651250 w 3943387"/>
              <a:gd name="connsiteY36" fmla="*/ 2635250 h 2759075"/>
              <a:gd name="connsiteX37" fmla="*/ 3689350 w 3943387"/>
              <a:gd name="connsiteY37" fmla="*/ 2632075 h 2759075"/>
              <a:gd name="connsiteX38" fmla="*/ 3768725 w 3943387"/>
              <a:gd name="connsiteY38" fmla="*/ 2603500 h 2759075"/>
              <a:gd name="connsiteX39" fmla="*/ 3797300 w 3943387"/>
              <a:gd name="connsiteY39" fmla="*/ 2574925 h 2759075"/>
              <a:gd name="connsiteX40" fmla="*/ 3825875 w 3943387"/>
              <a:gd name="connsiteY40" fmla="*/ 2552700 h 2759075"/>
              <a:gd name="connsiteX41" fmla="*/ 3873500 w 3943387"/>
              <a:gd name="connsiteY41" fmla="*/ 2470150 h 2759075"/>
              <a:gd name="connsiteX42" fmla="*/ 3889375 w 3943387"/>
              <a:gd name="connsiteY42" fmla="*/ 2428875 h 2759075"/>
              <a:gd name="connsiteX43" fmla="*/ 3895725 w 3943387"/>
              <a:gd name="connsiteY43" fmla="*/ 2390775 h 2759075"/>
              <a:gd name="connsiteX44" fmla="*/ 3917950 w 3943387"/>
              <a:gd name="connsiteY44" fmla="*/ 2343150 h 2759075"/>
              <a:gd name="connsiteX45" fmla="*/ 3933825 w 3943387"/>
              <a:gd name="connsiteY45" fmla="*/ 2298700 h 2759075"/>
              <a:gd name="connsiteX46" fmla="*/ 3937000 w 3943387"/>
              <a:gd name="connsiteY46" fmla="*/ 1914525 h 2759075"/>
              <a:gd name="connsiteX47" fmla="*/ 3911600 w 3943387"/>
              <a:gd name="connsiteY47" fmla="*/ 1854200 h 2759075"/>
              <a:gd name="connsiteX48" fmla="*/ 3902075 w 3943387"/>
              <a:gd name="connsiteY48" fmla="*/ 1819275 h 2759075"/>
              <a:gd name="connsiteX49" fmla="*/ 3838575 w 3943387"/>
              <a:gd name="connsiteY49" fmla="*/ 1717675 h 2759075"/>
              <a:gd name="connsiteX50" fmla="*/ 3787775 w 3943387"/>
              <a:gd name="connsiteY50" fmla="*/ 1654175 h 2759075"/>
              <a:gd name="connsiteX51" fmla="*/ 3724275 w 3943387"/>
              <a:gd name="connsiteY51" fmla="*/ 1609725 h 2759075"/>
              <a:gd name="connsiteX52" fmla="*/ 3702050 w 3943387"/>
              <a:gd name="connsiteY52" fmla="*/ 1593850 h 2759075"/>
              <a:gd name="connsiteX53" fmla="*/ 3692525 w 3943387"/>
              <a:gd name="connsiteY53" fmla="*/ 1584325 h 2759075"/>
              <a:gd name="connsiteX54" fmla="*/ 3651250 w 3943387"/>
              <a:gd name="connsiteY54" fmla="*/ 1565275 h 2759075"/>
              <a:gd name="connsiteX55" fmla="*/ 3575050 w 3943387"/>
              <a:gd name="connsiteY55" fmla="*/ 1530350 h 2759075"/>
              <a:gd name="connsiteX56" fmla="*/ 3556000 w 3943387"/>
              <a:gd name="connsiteY56" fmla="*/ 1514475 h 2759075"/>
              <a:gd name="connsiteX57" fmla="*/ 3498850 w 3943387"/>
              <a:gd name="connsiteY57" fmla="*/ 1479550 h 2759075"/>
              <a:gd name="connsiteX58" fmla="*/ 3454400 w 3943387"/>
              <a:gd name="connsiteY58" fmla="*/ 1435100 h 2759075"/>
              <a:gd name="connsiteX59" fmla="*/ 3448050 w 3943387"/>
              <a:gd name="connsiteY59" fmla="*/ 1422400 h 2759075"/>
              <a:gd name="connsiteX60" fmla="*/ 3432175 w 3943387"/>
              <a:gd name="connsiteY60" fmla="*/ 1384300 h 2759075"/>
              <a:gd name="connsiteX61" fmla="*/ 3413125 w 3943387"/>
              <a:gd name="connsiteY61" fmla="*/ 1362075 h 2759075"/>
              <a:gd name="connsiteX62" fmla="*/ 3409950 w 3943387"/>
              <a:gd name="connsiteY62" fmla="*/ 1333500 h 2759075"/>
              <a:gd name="connsiteX63" fmla="*/ 3397250 w 3943387"/>
              <a:gd name="connsiteY63" fmla="*/ 1285875 h 2759075"/>
              <a:gd name="connsiteX64" fmla="*/ 3394075 w 3943387"/>
              <a:gd name="connsiteY64" fmla="*/ 838200 h 2759075"/>
              <a:gd name="connsiteX65" fmla="*/ 3381375 w 3943387"/>
              <a:gd name="connsiteY65" fmla="*/ 714375 h 2759075"/>
              <a:gd name="connsiteX66" fmla="*/ 3375025 w 3943387"/>
              <a:gd name="connsiteY66" fmla="*/ 685800 h 2759075"/>
              <a:gd name="connsiteX67" fmla="*/ 3368675 w 3943387"/>
              <a:gd name="connsiteY67" fmla="*/ 647700 h 2759075"/>
              <a:gd name="connsiteX68" fmla="*/ 3340100 w 3943387"/>
              <a:gd name="connsiteY68" fmla="*/ 587375 h 2759075"/>
              <a:gd name="connsiteX69" fmla="*/ 3314700 w 3943387"/>
              <a:gd name="connsiteY69" fmla="*/ 501650 h 2759075"/>
              <a:gd name="connsiteX70" fmla="*/ 3295650 w 3943387"/>
              <a:gd name="connsiteY70" fmla="*/ 473075 h 2759075"/>
              <a:gd name="connsiteX71" fmla="*/ 3279775 w 3943387"/>
              <a:gd name="connsiteY71" fmla="*/ 438150 h 2759075"/>
              <a:gd name="connsiteX72" fmla="*/ 3209925 w 3943387"/>
              <a:gd name="connsiteY72" fmla="*/ 358775 h 2759075"/>
              <a:gd name="connsiteX73" fmla="*/ 3117850 w 3943387"/>
              <a:gd name="connsiteY73" fmla="*/ 295275 h 2759075"/>
              <a:gd name="connsiteX74" fmla="*/ 3070225 w 3943387"/>
              <a:gd name="connsiteY74" fmla="*/ 257175 h 2759075"/>
              <a:gd name="connsiteX75" fmla="*/ 3016250 w 3943387"/>
              <a:gd name="connsiteY75" fmla="*/ 234950 h 2759075"/>
              <a:gd name="connsiteX76" fmla="*/ 2889250 w 3943387"/>
              <a:gd name="connsiteY76" fmla="*/ 161925 h 2759075"/>
              <a:gd name="connsiteX77" fmla="*/ 2835275 w 3943387"/>
              <a:gd name="connsiteY77" fmla="*/ 139700 h 2759075"/>
              <a:gd name="connsiteX78" fmla="*/ 2778125 w 3943387"/>
              <a:gd name="connsiteY78" fmla="*/ 111125 h 2759075"/>
              <a:gd name="connsiteX79" fmla="*/ 2593975 w 3943387"/>
              <a:gd name="connsiteY79" fmla="*/ 31750 h 2759075"/>
              <a:gd name="connsiteX80" fmla="*/ 2400300 w 3943387"/>
              <a:gd name="connsiteY80" fmla="*/ 6350 h 2759075"/>
              <a:gd name="connsiteX81" fmla="*/ 2152650 w 3943387"/>
              <a:gd name="connsiteY81" fmla="*/ 0 h 2759075"/>
              <a:gd name="connsiteX82" fmla="*/ 1167276 w 3943387"/>
              <a:gd name="connsiteY82" fmla="*/ 357603 h 2759075"/>
              <a:gd name="connsiteX0" fmla="*/ 1167276 w 3943387"/>
              <a:gd name="connsiteY0" fmla="*/ 378317 h 2779789"/>
              <a:gd name="connsiteX1" fmla="*/ 908197 w 3943387"/>
              <a:gd name="connsiteY1" fmla="*/ 589723 h 2779789"/>
              <a:gd name="connsiteX2" fmla="*/ 870634 w 3943387"/>
              <a:gd name="connsiteY2" fmla="*/ 1411168 h 2779789"/>
              <a:gd name="connsiteX3" fmla="*/ 527050 w 3943387"/>
              <a:gd name="connsiteY3" fmla="*/ 1601864 h 2779789"/>
              <a:gd name="connsiteX4" fmla="*/ 517525 w 3943387"/>
              <a:gd name="connsiteY4" fmla="*/ 1903489 h 2779789"/>
              <a:gd name="connsiteX5" fmla="*/ 482600 w 3943387"/>
              <a:gd name="connsiteY5" fmla="*/ 1922539 h 2779789"/>
              <a:gd name="connsiteX6" fmla="*/ 403225 w 3943387"/>
              <a:gd name="connsiteY6" fmla="*/ 1944764 h 2779789"/>
              <a:gd name="connsiteX7" fmla="*/ 358775 w 3943387"/>
              <a:gd name="connsiteY7" fmla="*/ 1960639 h 2779789"/>
              <a:gd name="connsiteX8" fmla="*/ 317500 w 3943387"/>
              <a:gd name="connsiteY8" fmla="*/ 1973339 h 2779789"/>
              <a:gd name="connsiteX9" fmla="*/ 228600 w 3943387"/>
              <a:gd name="connsiteY9" fmla="*/ 2014614 h 2779789"/>
              <a:gd name="connsiteX10" fmla="*/ 193675 w 3943387"/>
              <a:gd name="connsiteY10" fmla="*/ 2030489 h 2779789"/>
              <a:gd name="connsiteX11" fmla="*/ 142875 w 3943387"/>
              <a:gd name="connsiteY11" fmla="*/ 2059064 h 2779789"/>
              <a:gd name="connsiteX12" fmla="*/ 85725 w 3943387"/>
              <a:gd name="connsiteY12" fmla="*/ 2106689 h 2779789"/>
              <a:gd name="connsiteX13" fmla="*/ 69850 w 3943387"/>
              <a:gd name="connsiteY13" fmla="*/ 2132089 h 2779789"/>
              <a:gd name="connsiteX14" fmla="*/ 41275 w 3943387"/>
              <a:gd name="connsiteY14" fmla="*/ 2167014 h 2779789"/>
              <a:gd name="connsiteX15" fmla="*/ 25400 w 3943387"/>
              <a:gd name="connsiteY15" fmla="*/ 2201939 h 2779789"/>
              <a:gd name="connsiteX16" fmla="*/ 0 w 3943387"/>
              <a:gd name="connsiteY16" fmla="*/ 2294014 h 2779789"/>
              <a:gd name="connsiteX17" fmla="*/ 3175 w 3943387"/>
              <a:gd name="connsiteY17" fmla="*/ 2532139 h 2779789"/>
              <a:gd name="connsiteX18" fmla="*/ 12700 w 3943387"/>
              <a:gd name="connsiteY18" fmla="*/ 2560714 h 2779789"/>
              <a:gd name="connsiteX19" fmla="*/ 53975 w 3943387"/>
              <a:gd name="connsiteY19" fmla="*/ 2636914 h 2779789"/>
              <a:gd name="connsiteX20" fmla="*/ 79375 w 3943387"/>
              <a:gd name="connsiteY20" fmla="*/ 2671839 h 2779789"/>
              <a:gd name="connsiteX21" fmla="*/ 111125 w 3943387"/>
              <a:gd name="connsiteY21" fmla="*/ 2681364 h 2779789"/>
              <a:gd name="connsiteX22" fmla="*/ 165100 w 3943387"/>
              <a:gd name="connsiteY22" fmla="*/ 2713114 h 2779789"/>
              <a:gd name="connsiteX23" fmla="*/ 279400 w 3943387"/>
              <a:gd name="connsiteY23" fmla="*/ 2728989 h 2779789"/>
              <a:gd name="connsiteX24" fmla="*/ 476250 w 3943387"/>
              <a:gd name="connsiteY24" fmla="*/ 2760739 h 2779789"/>
              <a:gd name="connsiteX25" fmla="*/ 666750 w 3943387"/>
              <a:gd name="connsiteY25" fmla="*/ 2779789 h 2779789"/>
              <a:gd name="connsiteX26" fmla="*/ 1482725 w 3943387"/>
              <a:gd name="connsiteY26" fmla="*/ 2776614 h 2779789"/>
              <a:gd name="connsiteX27" fmla="*/ 1600200 w 3943387"/>
              <a:gd name="connsiteY27" fmla="*/ 2763914 h 2779789"/>
              <a:gd name="connsiteX28" fmla="*/ 2165350 w 3943387"/>
              <a:gd name="connsiteY28" fmla="*/ 2757564 h 2779789"/>
              <a:gd name="connsiteX29" fmla="*/ 2222500 w 3943387"/>
              <a:gd name="connsiteY29" fmla="*/ 2754389 h 2779789"/>
              <a:gd name="connsiteX30" fmla="*/ 2390775 w 3943387"/>
              <a:gd name="connsiteY30" fmla="*/ 2735339 h 2779789"/>
              <a:gd name="connsiteX31" fmla="*/ 2670175 w 3943387"/>
              <a:gd name="connsiteY31" fmla="*/ 2719464 h 2779789"/>
              <a:gd name="connsiteX32" fmla="*/ 2870200 w 3943387"/>
              <a:gd name="connsiteY32" fmla="*/ 2700414 h 2779789"/>
              <a:gd name="connsiteX33" fmla="*/ 3203575 w 3943387"/>
              <a:gd name="connsiteY33" fmla="*/ 2694064 h 2779789"/>
              <a:gd name="connsiteX34" fmla="*/ 3571875 w 3943387"/>
              <a:gd name="connsiteY34" fmla="*/ 2675014 h 2779789"/>
              <a:gd name="connsiteX35" fmla="*/ 3613150 w 3943387"/>
              <a:gd name="connsiteY35" fmla="*/ 2668664 h 2779789"/>
              <a:gd name="connsiteX36" fmla="*/ 3651250 w 3943387"/>
              <a:gd name="connsiteY36" fmla="*/ 2655964 h 2779789"/>
              <a:gd name="connsiteX37" fmla="*/ 3689350 w 3943387"/>
              <a:gd name="connsiteY37" fmla="*/ 2652789 h 2779789"/>
              <a:gd name="connsiteX38" fmla="*/ 3768725 w 3943387"/>
              <a:gd name="connsiteY38" fmla="*/ 2624214 h 2779789"/>
              <a:gd name="connsiteX39" fmla="*/ 3797300 w 3943387"/>
              <a:gd name="connsiteY39" fmla="*/ 2595639 h 2779789"/>
              <a:gd name="connsiteX40" fmla="*/ 3825875 w 3943387"/>
              <a:gd name="connsiteY40" fmla="*/ 2573414 h 2779789"/>
              <a:gd name="connsiteX41" fmla="*/ 3873500 w 3943387"/>
              <a:gd name="connsiteY41" fmla="*/ 2490864 h 2779789"/>
              <a:gd name="connsiteX42" fmla="*/ 3889375 w 3943387"/>
              <a:gd name="connsiteY42" fmla="*/ 2449589 h 2779789"/>
              <a:gd name="connsiteX43" fmla="*/ 3895725 w 3943387"/>
              <a:gd name="connsiteY43" fmla="*/ 2411489 h 2779789"/>
              <a:gd name="connsiteX44" fmla="*/ 3917950 w 3943387"/>
              <a:gd name="connsiteY44" fmla="*/ 2363864 h 2779789"/>
              <a:gd name="connsiteX45" fmla="*/ 3933825 w 3943387"/>
              <a:gd name="connsiteY45" fmla="*/ 2319414 h 2779789"/>
              <a:gd name="connsiteX46" fmla="*/ 3937000 w 3943387"/>
              <a:gd name="connsiteY46" fmla="*/ 1935239 h 2779789"/>
              <a:gd name="connsiteX47" fmla="*/ 3911600 w 3943387"/>
              <a:gd name="connsiteY47" fmla="*/ 1874914 h 2779789"/>
              <a:gd name="connsiteX48" fmla="*/ 3902075 w 3943387"/>
              <a:gd name="connsiteY48" fmla="*/ 1839989 h 2779789"/>
              <a:gd name="connsiteX49" fmla="*/ 3838575 w 3943387"/>
              <a:gd name="connsiteY49" fmla="*/ 1738389 h 2779789"/>
              <a:gd name="connsiteX50" fmla="*/ 3787775 w 3943387"/>
              <a:gd name="connsiteY50" fmla="*/ 1674889 h 2779789"/>
              <a:gd name="connsiteX51" fmla="*/ 3724275 w 3943387"/>
              <a:gd name="connsiteY51" fmla="*/ 1630439 h 2779789"/>
              <a:gd name="connsiteX52" fmla="*/ 3702050 w 3943387"/>
              <a:gd name="connsiteY52" fmla="*/ 1614564 h 2779789"/>
              <a:gd name="connsiteX53" fmla="*/ 3692525 w 3943387"/>
              <a:gd name="connsiteY53" fmla="*/ 1605039 h 2779789"/>
              <a:gd name="connsiteX54" fmla="*/ 3651250 w 3943387"/>
              <a:gd name="connsiteY54" fmla="*/ 1585989 h 2779789"/>
              <a:gd name="connsiteX55" fmla="*/ 3575050 w 3943387"/>
              <a:gd name="connsiteY55" fmla="*/ 1551064 h 2779789"/>
              <a:gd name="connsiteX56" fmla="*/ 3556000 w 3943387"/>
              <a:gd name="connsiteY56" fmla="*/ 1535189 h 2779789"/>
              <a:gd name="connsiteX57" fmla="*/ 3498850 w 3943387"/>
              <a:gd name="connsiteY57" fmla="*/ 1500264 h 2779789"/>
              <a:gd name="connsiteX58" fmla="*/ 3454400 w 3943387"/>
              <a:gd name="connsiteY58" fmla="*/ 1455814 h 2779789"/>
              <a:gd name="connsiteX59" fmla="*/ 3448050 w 3943387"/>
              <a:gd name="connsiteY59" fmla="*/ 1443114 h 2779789"/>
              <a:gd name="connsiteX60" fmla="*/ 3432175 w 3943387"/>
              <a:gd name="connsiteY60" fmla="*/ 1405014 h 2779789"/>
              <a:gd name="connsiteX61" fmla="*/ 3413125 w 3943387"/>
              <a:gd name="connsiteY61" fmla="*/ 1382789 h 2779789"/>
              <a:gd name="connsiteX62" fmla="*/ 3409950 w 3943387"/>
              <a:gd name="connsiteY62" fmla="*/ 1354214 h 2779789"/>
              <a:gd name="connsiteX63" fmla="*/ 3397250 w 3943387"/>
              <a:gd name="connsiteY63" fmla="*/ 1306589 h 2779789"/>
              <a:gd name="connsiteX64" fmla="*/ 3394075 w 3943387"/>
              <a:gd name="connsiteY64" fmla="*/ 858914 h 2779789"/>
              <a:gd name="connsiteX65" fmla="*/ 3381375 w 3943387"/>
              <a:gd name="connsiteY65" fmla="*/ 735089 h 2779789"/>
              <a:gd name="connsiteX66" fmla="*/ 3375025 w 3943387"/>
              <a:gd name="connsiteY66" fmla="*/ 706514 h 2779789"/>
              <a:gd name="connsiteX67" fmla="*/ 3368675 w 3943387"/>
              <a:gd name="connsiteY67" fmla="*/ 668414 h 2779789"/>
              <a:gd name="connsiteX68" fmla="*/ 3340100 w 3943387"/>
              <a:gd name="connsiteY68" fmla="*/ 608089 h 2779789"/>
              <a:gd name="connsiteX69" fmla="*/ 3314700 w 3943387"/>
              <a:gd name="connsiteY69" fmla="*/ 522364 h 2779789"/>
              <a:gd name="connsiteX70" fmla="*/ 3295650 w 3943387"/>
              <a:gd name="connsiteY70" fmla="*/ 493789 h 2779789"/>
              <a:gd name="connsiteX71" fmla="*/ 3279775 w 3943387"/>
              <a:gd name="connsiteY71" fmla="*/ 458864 h 2779789"/>
              <a:gd name="connsiteX72" fmla="*/ 3209925 w 3943387"/>
              <a:gd name="connsiteY72" fmla="*/ 379489 h 2779789"/>
              <a:gd name="connsiteX73" fmla="*/ 3117850 w 3943387"/>
              <a:gd name="connsiteY73" fmla="*/ 315989 h 2779789"/>
              <a:gd name="connsiteX74" fmla="*/ 3070225 w 3943387"/>
              <a:gd name="connsiteY74" fmla="*/ 277889 h 2779789"/>
              <a:gd name="connsiteX75" fmla="*/ 3016250 w 3943387"/>
              <a:gd name="connsiteY75" fmla="*/ 255664 h 2779789"/>
              <a:gd name="connsiteX76" fmla="*/ 2889250 w 3943387"/>
              <a:gd name="connsiteY76" fmla="*/ 182639 h 2779789"/>
              <a:gd name="connsiteX77" fmla="*/ 2835275 w 3943387"/>
              <a:gd name="connsiteY77" fmla="*/ 160414 h 2779789"/>
              <a:gd name="connsiteX78" fmla="*/ 2778125 w 3943387"/>
              <a:gd name="connsiteY78" fmla="*/ 131839 h 2779789"/>
              <a:gd name="connsiteX79" fmla="*/ 2593975 w 3943387"/>
              <a:gd name="connsiteY79" fmla="*/ 52464 h 2779789"/>
              <a:gd name="connsiteX80" fmla="*/ 2152650 w 3943387"/>
              <a:gd name="connsiteY80" fmla="*/ 20714 h 2779789"/>
              <a:gd name="connsiteX81" fmla="*/ 1167276 w 3943387"/>
              <a:gd name="connsiteY81" fmla="*/ 378317 h 2779789"/>
              <a:gd name="connsiteX0" fmla="*/ 1167276 w 3943387"/>
              <a:gd name="connsiteY0" fmla="*/ 378317 h 2779789"/>
              <a:gd name="connsiteX1" fmla="*/ 908197 w 3943387"/>
              <a:gd name="connsiteY1" fmla="*/ 589723 h 2779789"/>
              <a:gd name="connsiteX2" fmla="*/ 870634 w 3943387"/>
              <a:gd name="connsiteY2" fmla="*/ 1411168 h 2779789"/>
              <a:gd name="connsiteX3" fmla="*/ 527050 w 3943387"/>
              <a:gd name="connsiteY3" fmla="*/ 1601864 h 2779789"/>
              <a:gd name="connsiteX4" fmla="*/ 517525 w 3943387"/>
              <a:gd name="connsiteY4" fmla="*/ 1903489 h 2779789"/>
              <a:gd name="connsiteX5" fmla="*/ 482600 w 3943387"/>
              <a:gd name="connsiteY5" fmla="*/ 1922539 h 2779789"/>
              <a:gd name="connsiteX6" fmla="*/ 403225 w 3943387"/>
              <a:gd name="connsiteY6" fmla="*/ 1944764 h 2779789"/>
              <a:gd name="connsiteX7" fmla="*/ 358775 w 3943387"/>
              <a:gd name="connsiteY7" fmla="*/ 1960639 h 2779789"/>
              <a:gd name="connsiteX8" fmla="*/ 317500 w 3943387"/>
              <a:gd name="connsiteY8" fmla="*/ 1973339 h 2779789"/>
              <a:gd name="connsiteX9" fmla="*/ 228600 w 3943387"/>
              <a:gd name="connsiteY9" fmla="*/ 2014614 h 2779789"/>
              <a:gd name="connsiteX10" fmla="*/ 193675 w 3943387"/>
              <a:gd name="connsiteY10" fmla="*/ 2030489 h 2779789"/>
              <a:gd name="connsiteX11" fmla="*/ 142875 w 3943387"/>
              <a:gd name="connsiteY11" fmla="*/ 2059064 h 2779789"/>
              <a:gd name="connsiteX12" fmla="*/ 85725 w 3943387"/>
              <a:gd name="connsiteY12" fmla="*/ 2106689 h 2779789"/>
              <a:gd name="connsiteX13" fmla="*/ 69850 w 3943387"/>
              <a:gd name="connsiteY13" fmla="*/ 2132089 h 2779789"/>
              <a:gd name="connsiteX14" fmla="*/ 41275 w 3943387"/>
              <a:gd name="connsiteY14" fmla="*/ 2167014 h 2779789"/>
              <a:gd name="connsiteX15" fmla="*/ 25400 w 3943387"/>
              <a:gd name="connsiteY15" fmla="*/ 2201939 h 2779789"/>
              <a:gd name="connsiteX16" fmla="*/ 0 w 3943387"/>
              <a:gd name="connsiteY16" fmla="*/ 2294014 h 2779789"/>
              <a:gd name="connsiteX17" fmla="*/ 3175 w 3943387"/>
              <a:gd name="connsiteY17" fmla="*/ 2532139 h 2779789"/>
              <a:gd name="connsiteX18" fmla="*/ 12700 w 3943387"/>
              <a:gd name="connsiteY18" fmla="*/ 2560714 h 2779789"/>
              <a:gd name="connsiteX19" fmla="*/ 53975 w 3943387"/>
              <a:gd name="connsiteY19" fmla="*/ 2636914 h 2779789"/>
              <a:gd name="connsiteX20" fmla="*/ 79375 w 3943387"/>
              <a:gd name="connsiteY20" fmla="*/ 2671839 h 2779789"/>
              <a:gd name="connsiteX21" fmla="*/ 111125 w 3943387"/>
              <a:gd name="connsiteY21" fmla="*/ 2681364 h 2779789"/>
              <a:gd name="connsiteX22" fmla="*/ 165100 w 3943387"/>
              <a:gd name="connsiteY22" fmla="*/ 2713114 h 2779789"/>
              <a:gd name="connsiteX23" fmla="*/ 279400 w 3943387"/>
              <a:gd name="connsiteY23" fmla="*/ 2728989 h 2779789"/>
              <a:gd name="connsiteX24" fmla="*/ 476250 w 3943387"/>
              <a:gd name="connsiteY24" fmla="*/ 2760739 h 2779789"/>
              <a:gd name="connsiteX25" fmla="*/ 666750 w 3943387"/>
              <a:gd name="connsiteY25" fmla="*/ 2779789 h 2779789"/>
              <a:gd name="connsiteX26" fmla="*/ 1482725 w 3943387"/>
              <a:gd name="connsiteY26" fmla="*/ 2776614 h 2779789"/>
              <a:gd name="connsiteX27" fmla="*/ 1600200 w 3943387"/>
              <a:gd name="connsiteY27" fmla="*/ 2763914 h 2779789"/>
              <a:gd name="connsiteX28" fmla="*/ 2165350 w 3943387"/>
              <a:gd name="connsiteY28" fmla="*/ 2757564 h 2779789"/>
              <a:gd name="connsiteX29" fmla="*/ 2222500 w 3943387"/>
              <a:gd name="connsiteY29" fmla="*/ 2754389 h 2779789"/>
              <a:gd name="connsiteX30" fmla="*/ 2390775 w 3943387"/>
              <a:gd name="connsiteY30" fmla="*/ 2735339 h 2779789"/>
              <a:gd name="connsiteX31" fmla="*/ 2670175 w 3943387"/>
              <a:gd name="connsiteY31" fmla="*/ 2719464 h 2779789"/>
              <a:gd name="connsiteX32" fmla="*/ 2870200 w 3943387"/>
              <a:gd name="connsiteY32" fmla="*/ 2700414 h 2779789"/>
              <a:gd name="connsiteX33" fmla="*/ 3203575 w 3943387"/>
              <a:gd name="connsiteY33" fmla="*/ 2694064 h 2779789"/>
              <a:gd name="connsiteX34" fmla="*/ 3571875 w 3943387"/>
              <a:gd name="connsiteY34" fmla="*/ 2675014 h 2779789"/>
              <a:gd name="connsiteX35" fmla="*/ 3613150 w 3943387"/>
              <a:gd name="connsiteY35" fmla="*/ 2668664 h 2779789"/>
              <a:gd name="connsiteX36" fmla="*/ 3651250 w 3943387"/>
              <a:gd name="connsiteY36" fmla="*/ 2655964 h 2779789"/>
              <a:gd name="connsiteX37" fmla="*/ 3689350 w 3943387"/>
              <a:gd name="connsiteY37" fmla="*/ 2652789 h 2779789"/>
              <a:gd name="connsiteX38" fmla="*/ 3768725 w 3943387"/>
              <a:gd name="connsiteY38" fmla="*/ 2624214 h 2779789"/>
              <a:gd name="connsiteX39" fmla="*/ 3797300 w 3943387"/>
              <a:gd name="connsiteY39" fmla="*/ 2595639 h 2779789"/>
              <a:gd name="connsiteX40" fmla="*/ 3825875 w 3943387"/>
              <a:gd name="connsiteY40" fmla="*/ 2573414 h 2779789"/>
              <a:gd name="connsiteX41" fmla="*/ 3873500 w 3943387"/>
              <a:gd name="connsiteY41" fmla="*/ 2490864 h 2779789"/>
              <a:gd name="connsiteX42" fmla="*/ 3889375 w 3943387"/>
              <a:gd name="connsiteY42" fmla="*/ 2449589 h 2779789"/>
              <a:gd name="connsiteX43" fmla="*/ 3895725 w 3943387"/>
              <a:gd name="connsiteY43" fmla="*/ 2411489 h 2779789"/>
              <a:gd name="connsiteX44" fmla="*/ 3917950 w 3943387"/>
              <a:gd name="connsiteY44" fmla="*/ 2363864 h 2779789"/>
              <a:gd name="connsiteX45" fmla="*/ 3933825 w 3943387"/>
              <a:gd name="connsiteY45" fmla="*/ 2319414 h 2779789"/>
              <a:gd name="connsiteX46" fmla="*/ 3937000 w 3943387"/>
              <a:gd name="connsiteY46" fmla="*/ 1935239 h 2779789"/>
              <a:gd name="connsiteX47" fmla="*/ 3911600 w 3943387"/>
              <a:gd name="connsiteY47" fmla="*/ 1874914 h 2779789"/>
              <a:gd name="connsiteX48" fmla="*/ 3902075 w 3943387"/>
              <a:gd name="connsiteY48" fmla="*/ 1839989 h 2779789"/>
              <a:gd name="connsiteX49" fmla="*/ 3838575 w 3943387"/>
              <a:gd name="connsiteY49" fmla="*/ 1738389 h 2779789"/>
              <a:gd name="connsiteX50" fmla="*/ 3787775 w 3943387"/>
              <a:gd name="connsiteY50" fmla="*/ 1674889 h 2779789"/>
              <a:gd name="connsiteX51" fmla="*/ 3724275 w 3943387"/>
              <a:gd name="connsiteY51" fmla="*/ 1630439 h 2779789"/>
              <a:gd name="connsiteX52" fmla="*/ 3702050 w 3943387"/>
              <a:gd name="connsiteY52" fmla="*/ 1614564 h 2779789"/>
              <a:gd name="connsiteX53" fmla="*/ 3692525 w 3943387"/>
              <a:gd name="connsiteY53" fmla="*/ 1605039 h 2779789"/>
              <a:gd name="connsiteX54" fmla="*/ 3651250 w 3943387"/>
              <a:gd name="connsiteY54" fmla="*/ 1585989 h 2779789"/>
              <a:gd name="connsiteX55" fmla="*/ 3575050 w 3943387"/>
              <a:gd name="connsiteY55" fmla="*/ 1551064 h 2779789"/>
              <a:gd name="connsiteX56" fmla="*/ 3556000 w 3943387"/>
              <a:gd name="connsiteY56" fmla="*/ 1535189 h 2779789"/>
              <a:gd name="connsiteX57" fmla="*/ 3498850 w 3943387"/>
              <a:gd name="connsiteY57" fmla="*/ 1500264 h 2779789"/>
              <a:gd name="connsiteX58" fmla="*/ 3454400 w 3943387"/>
              <a:gd name="connsiteY58" fmla="*/ 1455814 h 2779789"/>
              <a:gd name="connsiteX59" fmla="*/ 3448050 w 3943387"/>
              <a:gd name="connsiteY59" fmla="*/ 1443114 h 2779789"/>
              <a:gd name="connsiteX60" fmla="*/ 3432175 w 3943387"/>
              <a:gd name="connsiteY60" fmla="*/ 1405014 h 2779789"/>
              <a:gd name="connsiteX61" fmla="*/ 3413125 w 3943387"/>
              <a:gd name="connsiteY61" fmla="*/ 1382789 h 2779789"/>
              <a:gd name="connsiteX62" fmla="*/ 3409950 w 3943387"/>
              <a:gd name="connsiteY62" fmla="*/ 1354214 h 2779789"/>
              <a:gd name="connsiteX63" fmla="*/ 3397250 w 3943387"/>
              <a:gd name="connsiteY63" fmla="*/ 1306589 h 2779789"/>
              <a:gd name="connsiteX64" fmla="*/ 3394075 w 3943387"/>
              <a:gd name="connsiteY64" fmla="*/ 858914 h 2779789"/>
              <a:gd name="connsiteX65" fmla="*/ 3381375 w 3943387"/>
              <a:gd name="connsiteY65" fmla="*/ 735089 h 2779789"/>
              <a:gd name="connsiteX66" fmla="*/ 3375025 w 3943387"/>
              <a:gd name="connsiteY66" fmla="*/ 706514 h 2779789"/>
              <a:gd name="connsiteX67" fmla="*/ 3368675 w 3943387"/>
              <a:gd name="connsiteY67" fmla="*/ 668414 h 2779789"/>
              <a:gd name="connsiteX68" fmla="*/ 3340100 w 3943387"/>
              <a:gd name="connsiteY68" fmla="*/ 608089 h 2779789"/>
              <a:gd name="connsiteX69" fmla="*/ 3314700 w 3943387"/>
              <a:gd name="connsiteY69" fmla="*/ 522364 h 2779789"/>
              <a:gd name="connsiteX70" fmla="*/ 3295650 w 3943387"/>
              <a:gd name="connsiteY70" fmla="*/ 493789 h 2779789"/>
              <a:gd name="connsiteX71" fmla="*/ 3279775 w 3943387"/>
              <a:gd name="connsiteY71" fmla="*/ 458864 h 2779789"/>
              <a:gd name="connsiteX72" fmla="*/ 3209925 w 3943387"/>
              <a:gd name="connsiteY72" fmla="*/ 379489 h 2779789"/>
              <a:gd name="connsiteX73" fmla="*/ 3117850 w 3943387"/>
              <a:gd name="connsiteY73" fmla="*/ 315989 h 2779789"/>
              <a:gd name="connsiteX74" fmla="*/ 3016250 w 3943387"/>
              <a:gd name="connsiteY74" fmla="*/ 255664 h 2779789"/>
              <a:gd name="connsiteX75" fmla="*/ 2889250 w 3943387"/>
              <a:gd name="connsiteY75" fmla="*/ 182639 h 2779789"/>
              <a:gd name="connsiteX76" fmla="*/ 2835275 w 3943387"/>
              <a:gd name="connsiteY76" fmla="*/ 160414 h 2779789"/>
              <a:gd name="connsiteX77" fmla="*/ 2778125 w 3943387"/>
              <a:gd name="connsiteY77" fmla="*/ 131839 h 2779789"/>
              <a:gd name="connsiteX78" fmla="*/ 2593975 w 3943387"/>
              <a:gd name="connsiteY78" fmla="*/ 52464 h 2779789"/>
              <a:gd name="connsiteX79" fmla="*/ 2152650 w 3943387"/>
              <a:gd name="connsiteY79" fmla="*/ 20714 h 2779789"/>
              <a:gd name="connsiteX80" fmla="*/ 1167276 w 3943387"/>
              <a:gd name="connsiteY80" fmla="*/ 378317 h 2779789"/>
              <a:gd name="connsiteX0" fmla="*/ 1167276 w 3943387"/>
              <a:gd name="connsiteY0" fmla="*/ 378317 h 2779789"/>
              <a:gd name="connsiteX1" fmla="*/ 908197 w 3943387"/>
              <a:gd name="connsiteY1" fmla="*/ 589723 h 2779789"/>
              <a:gd name="connsiteX2" fmla="*/ 870634 w 3943387"/>
              <a:gd name="connsiteY2" fmla="*/ 1411168 h 2779789"/>
              <a:gd name="connsiteX3" fmla="*/ 527050 w 3943387"/>
              <a:gd name="connsiteY3" fmla="*/ 1601864 h 2779789"/>
              <a:gd name="connsiteX4" fmla="*/ 517525 w 3943387"/>
              <a:gd name="connsiteY4" fmla="*/ 1903489 h 2779789"/>
              <a:gd name="connsiteX5" fmla="*/ 482600 w 3943387"/>
              <a:gd name="connsiteY5" fmla="*/ 1922539 h 2779789"/>
              <a:gd name="connsiteX6" fmla="*/ 403225 w 3943387"/>
              <a:gd name="connsiteY6" fmla="*/ 1944764 h 2779789"/>
              <a:gd name="connsiteX7" fmla="*/ 358775 w 3943387"/>
              <a:gd name="connsiteY7" fmla="*/ 1960639 h 2779789"/>
              <a:gd name="connsiteX8" fmla="*/ 317500 w 3943387"/>
              <a:gd name="connsiteY8" fmla="*/ 1973339 h 2779789"/>
              <a:gd name="connsiteX9" fmla="*/ 228600 w 3943387"/>
              <a:gd name="connsiteY9" fmla="*/ 2014614 h 2779789"/>
              <a:gd name="connsiteX10" fmla="*/ 193675 w 3943387"/>
              <a:gd name="connsiteY10" fmla="*/ 2030489 h 2779789"/>
              <a:gd name="connsiteX11" fmla="*/ 142875 w 3943387"/>
              <a:gd name="connsiteY11" fmla="*/ 2059064 h 2779789"/>
              <a:gd name="connsiteX12" fmla="*/ 85725 w 3943387"/>
              <a:gd name="connsiteY12" fmla="*/ 2106689 h 2779789"/>
              <a:gd name="connsiteX13" fmla="*/ 69850 w 3943387"/>
              <a:gd name="connsiteY13" fmla="*/ 2132089 h 2779789"/>
              <a:gd name="connsiteX14" fmla="*/ 41275 w 3943387"/>
              <a:gd name="connsiteY14" fmla="*/ 2167014 h 2779789"/>
              <a:gd name="connsiteX15" fmla="*/ 25400 w 3943387"/>
              <a:gd name="connsiteY15" fmla="*/ 2201939 h 2779789"/>
              <a:gd name="connsiteX16" fmla="*/ 0 w 3943387"/>
              <a:gd name="connsiteY16" fmla="*/ 2294014 h 2779789"/>
              <a:gd name="connsiteX17" fmla="*/ 3175 w 3943387"/>
              <a:gd name="connsiteY17" fmla="*/ 2532139 h 2779789"/>
              <a:gd name="connsiteX18" fmla="*/ 12700 w 3943387"/>
              <a:gd name="connsiteY18" fmla="*/ 2560714 h 2779789"/>
              <a:gd name="connsiteX19" fmla="*/ 53975 w 3943387"/>
              <a:gd name="connsiteY19" fmla="*/ 2636914 h 2779789"/>
              <a:gd name="connsiteX20" fmla="*/ 79375 w 3943387"/>
              <a:gd name="connsiteY20" fmla="*/ 2671839 h 2779789"/>
              <a:gd name="connsiteX21" fmla="*/ 111125 w 3943387"/>
              <a:gd name="connsiteY21" fmla="*/ 2681364 h 2779789"/>
              <a:gd name="connsiteX22" fmla="*/ 165100 w 3943387"/>
              <a:gd name="connsiteY22" fmla="*/ 2713114 h 2779789"/>
              <a:gd name="connsiteX23" fmla="*/ 279400 w 3943387"/>
              <a:gd name="connsiteY23" fmla="*/ 2728989 h 2779789"/>
              <a:gd name="connsiteX24" fmla="*/ 476250 w 3943387"/>
              <a:gd name="connsiteY24" fmla="*/ 2760739 h 2779789"/>
              <a:gd name="connsiteX25" fmla="*/ 666750 w 3943387"/>
              <a:gd name="connsiteY25" fmla="*/ 2779789 h 2779789"/>
              <a:gd name="connsiteX26" fmla="*/ 1482725 w 3943387"/>
              <a:gd name="connsiteY26" fmla="*/ 2776614 h 2779789"/>
              <a:gd name="connsiteX27" fmla="*/ 1600200 w 3943387"/>
              <a:gd name="connsiteY27" fmla="*/ 2763914 h 2779789"/>
              <a:gd name="connsiteX28" fmla="*/ 2165350 w 3943387"/>
              <a:gd name="connsiteY28" fmla="*/ 2757564 h 2779789"/>
              <a:gd name="connsiteX29" fmla="*/ 2222500 w 3943387"/>
              <a:gd name="connsiteY29" fmla="*/ 2754389 h 2779789"/>
              <a:gd name="connsiteX30" fmla="*/ 2390775 w 3943387"/>
              <a:gd name="connsiteY30" fmla="*/ 2735339 h 2779789"/>
              <a:gd name="connsiteX31" fmla="*/ 2670175 w 3943387"/>
              <a:gd name="connsiteY31" fmla="*/ 2719464 h 2779789"/>
              <a:gd name="connsiteX32" fmla="*/ 2870200 w 3943387"/>
              <a:gd name="connsiteY32" fmla="*/ 2700414 h 2779789"/>
              <a:gd name="connsiteX33" fmla="*/ 3203575 w 3943387"/>
              <a:gd name="connsiteY33" fmla="*/ 2694064 h 2779789"/>
              <a:gd name="connsiteX34" fmla="*/ 3571875 w 3943387"/>
              <a:gd name="connsiteY34" fmla="*/ 2675014 h 2779789"/>
              <a:gd name="connsiteX35" fmla="*/ 3613150 w 3943387"/>
              <a:gd name="connsiteY35" fmla="*/ 2668664 h 2779789"/>
              <a:gd name="connsiteX36" fmla="*/ 3651250 w 3943387"/>
              <a:gd name="connsiteY36" fmla="*/ 2655964 h 2779789"/>
              <a:gd name="connsiteX37" fmla="*/ 3689350 w 3943387"/>
              <a:gd name="connsiteY37" fmla="*/ 2652789 h 2779789"/>
              <a:gd name="connsiteX38" fmla="*/ 3768725 w 3943387"/>
              <a:gd name="connsiteY38" fmla="*/ 2624214 h 2779789"/>
              <a:gd name="connsiteX39" fmla="*/ 3797300 w 3943387"/>
              <a:gd name="connsiteY39" fmla="*/ 2595639 h 2779789"/>
              <a:gd name="connsiteX40" fmla="*/ 3825875 w 3943387"/>
              <a:gd name="connsiteY40" fmla="*/ 2573414 h 2779789"/>
              <a:gd name="connsiteX41" fmla="*/ 3873500 w 3943387"/>
              <a:gd name="connsiteY41" fmla="*/ 2490864 h 2779789"/>
              <a:gd name="connsiteX42" fmla="*/ 3889375 w 3943387"/>
              <a:gd name="connsiteY42" fmla="*/ 2449589 h 2779789"/>
              <a:gd name="connsiteX43" fmla="*/ 3895725 w 3943387"/>
              <a:gd name="connsiteY43" fmla="*/ 2411489 h 2779789"/>
              <a:gd name="connsiteX44" fmla="*/ 3917950 w 3943387"/>
              <a:gd name="connsiteY44" fmla="*/ 2363864 h 2779789"/>
              <a:gd name="connsiteX45" fmla="*/ 3933825 w 3943387"/>
              <a:gd name="connsiteY45" fmla="*/ 2319414 h 2779789"/>
              <a:gd name="connsiteX46" fmla="*/ 3937000 w 3943387"/>
              <a:gd name="connsiteY46" fmla="*/ 1935239 h 2779789"/>
              <a:gd name="connsiteX47" fmla="*/ 3911600 w 3943387"/>
              <a:gd name="connsiteY47" fmla="*/ 1874914 h 2779789"/>
              <a:gd name="connsiteX48" fmla="*/ 3902075 w 3943387"/>
              <a:gd name="connsiteY48" fmla="*/ 1839989 h 2779789"/>
              <a:gd name="connsiteX49" fmla="*/ 3838575 w 3943387"/>
              <a:gd name="connsiteY49" fmla="*/ 1738389 h 2779789"/>
              <a:gd name="connsiteX50" fmla="*/ 3787775 w 3943387"/>
              <a:gd name="connsiteY50" fmla="*/ 1674889 h 2779789"/>
              <a:gd name="connsiteX51" fmla="*/ 3724275 w 3943387"/>
              <a:gd name="connsiteY51" fmla="*/ 1630439 h 2779789"/>
              <a:gd name="connsiteX52" fmla="*/ 3702050 w 3943387"/>
              <a:gd name="connsiteY52" fmla="*/ 1614564 h 2779789"/>
              <a:gd name="connsiteX53" fmla="*/ 3692525 w 3943387"/>
              <a:gd name="connsiteY53" fmla="*/ 1605039 h 2779789"/>
              <a:gd name="connsiteX54" fmla="*/ 3651250 w 3943387"/>
              <a:gd name="connsiteY54" fmla="*/ 1585989 h 2779789"/>
              <a:gd name="connsiteX55" fmla="*/ 3575050 w 3943387"/>
              <a:gd name="connsiteY55" fmla="*/ 1551064 h 2779789"/>
              <a:gd name="connsiteX56" fmla="*/ 3556000 w 3943387"/>
              <a:gd name="connsiteY56" fmla="*/ 1535189 h 2779789"/>
              <a:gd name="connsiteX57" fmla="*/ 3498850 w 3943387"/>
              <a:gd name="connsiteY57" fmla="*/ 1500264 h 2779789"/>
              <a:gd name="connsiteX58" fmla="*/ 3454400 w 3943387"/>
              <a:gd name="connsiteY58" fmla="*/ 1455814 h 2779789"/>
              <a:gd name="connsiteX59" fmla="*/ 3448050 w 3943387"/>
              <a:gd name="connsiteY59" fmla="*/ 1443114 h 2779789"/>
              <a:gd name="connsiteX60" fmla="*/ 3432175 w 3943387"/>
              <a:gd name="connsiteY60" fmla="*/ 1405014 h 2779789"/>
              <a:gd name="connsiteX61" fmla="*/ 3413125 w 3943387"/>
              <a:gd name="connsiteY61" fmla="*/ 1382789 h 2779789"/>
              <a:gd name="connsiteX62" fmla="*/ 3409950 w 3943387"/>
              <a:gd name="connsiteY62" fmla="*/ 1354214 h 2779789"/>
              <a:gd name="connsiteX63" fmla="*/ 3397250 w 3943387"/>
              <a:gd name="connsiteY63" fmla="*/ 1306589 h 2779789"/>
              <a:gd name="connsiteX64" fmla="*/ 3394075 w 3943387"/>
              <a:gd name="connsiteY64" fmla="*/ 858914 h 2779789"/>
              <a:gd name="connsiteX65" fmla="*/ 3381375 w 3943387"/>
              <a:gd name="connsiteY65" fmla="*/ 735089 h 2779789"/>
              <a:gd name="connsiteX66" fmla="*/ 3375025 w 3943387"/>
              <a:gd name="connsiteY66" fmla="*/ 706514 h 2779789"/>
              <a:gd name="connsiteX67" fmla="*/ 3368675 w 3943387"/>
              <a:gd name="connsiteY67" fmla="*/ 668414 h 2779789"/>
              <a:gd name="connsiteX68" fmla="*/ 3340100 w 3943387"/>
              <a:gd name="connsiteY68" fmla="*/ 608089 h 2779789"/>
              <a:gd name="connsiteX69" fmla="*/ 3314700 w 3943387"/>
              <a:gd name="connsiteY69" fmla="*/ 522364 h 2779789"/>
              <a:gd name="connsiteX70" fmla="*/ 3295650 w 3943387"/>
              <a:gd name="connsiteY70" fmla="*/ 493789 h 2779789"/>
              <a:gd name="connsiteX71" fmla="*/ 3279775 w 3943387"/>
              <a:gd name="connsiteY71" fmla="*/ 458864 h 2779789"/>
              <a:gd name="connsiteX72" fmla="*/ 3209925 w 3943387"/>
              <a:gd name="connsiteY72" fmla="*/ 379489 h 2779789"/>
              <a:gd name="connsiteX73" fmla="*/ 3016250 w 3943387"/>
              <a:gd name="connsiteY73" fmla="*/ 255664 h 2779789"/>
              <a:gd name="connsiteX74" fmla="*/ 2889250 w 3943387"/>
              <a:gd name="connsiteY74" fmla="*/ 182639 h 2779789"/>
              <a:gd name="connsiteX75" fmla="*/ 2835275 w 3943387"/>
              <a:gd name="connsiteY75" fmla="*/ 160414 h 2779789"/>
              <a:gd name="connsiteX76" fmla="*/ 2778125 w 3943387"/>
              <a:gd name="connsiteY76" fmla="*/ 131839 h 2779789"/>
              <a:gd name="connsiteX77" fmla="*/ 2593975 w 3943387"/>
              <a:gd name="connsiteY77" fmla="*/ 52464 h 2779789"/>
              <a:gd name="connsiteX78" fmla="*/ 2152650 w 3943387"/>
              <a:gd name="connsiteY78" fmla="*/ 20714 h 2779789"/>
              <a:gd name="connsiteX79" fmla="*/ 1167276 w 3943387"/>
              <a:gd name="connsiteY79" fmla="*/ 378317 h 2779789"/>
              <a:gd name="connsiteX0" fmla="*/ 1167276 w 3943387"/>
              <a:gd name="connsiteY0" fmla="*/ 378317 h 2779789"/>
              <a:gd name="connsiteX1" fmla="*/ 908197 w 3943387"/>
              <a:gd name="connsiteY1" fmla="*/ 589723 h 2779789"/>
              <a:gd name="connsiteX2" fmla="*/ 870634 w 3943387"/>
              <a:gd name="connsiteY2" fmla="*/ 1411168 h 2779789"/>
              <a:gd name="connsiteX3" fmla="*/ 527050 w 3943387"/>
              <a:gd name="connsiteY3" fmla="*/ 1601864 h 2779789"/>
              <a:gd name="connsiteX4" fmla="*/ 517525 w 3943387"/>
              <a:gd name="connsiteY4" fmla="*/ 1903489 h 2779789"/>
              <a:gd name="connsiteX5" fmla="*/ 482600 w 3943387"/>
              <a:gd name="connsiteY5" fmla="*/ 1922539 h 2779789"/>
              <a:gd name="connsiteX6" fmla="*/ 403225 w 3943387"/>
              <a:gd name="connsiteY6" fmla="*/ 1944764 h 2779789"/>
              <a:gd name="connsiteX7" fmla="*/ 358775 w 3943387"/>
              <a:gd name="connsiteY7" fmla="*/ 1960639 h 2779789"/>
              <a:gd name="connsiteX8" fmla="*/ 317500 w 3943387"/>
              <a:gd name="connsiteY8" fmla="*/ 1973339 h 2779789"/>
              <a:gd name="connsiteX9" fmla="*/ 228600 w 3943387"/>
              <a:gd name="connsiteY9" fmla="*/ 2014614 h 2779789"/>
              <a:gd name="connsiteX10" fmla="*/ 193675 w 3943387"/>
              <a:gd name="connsiteY10" fmla="*/ 2030489 h 2779789"/>
              <a:gd name="connsiteX11" fmla="*/ 142875 w 3943387"/>
              <a:gd name="connsiteY11" fmla="*/ 2059064 h 2779789"/>
              <a:gd name="connsiteX12" fmla="*/ 85725 w 3943387"/>
              <a:gd name="connsiteY12" fmla="*/ 2106689 h 2779789"/>
              <a:gd name="connsiteX13" fmla="*/ 69850 w 3943387"/>
              <a:gd name="connsiteY13" fmla="*/ 2132089 h 2779789"/>
              <a:gd name="connsiteX14" fmla="*/ 41275 w 3943387"/>
              <a:gd name="connsiteY14" fmla="*/ 2167014 h 2779789"/>
              <a:gd name="connsiteX15" fmla="*/ 25400 w 3943387"/>
              <a:gd name="connsiteY15" fmla="*/ 2201939 h 2779789"/>
              <a:gd name="connsiteX16" fmla="*/ 0 w 3943387"/>
              <a:gd name="connsiteY16" fmla="*/ 2294014 h 2779789"/>
              <a:gd name="connsiteX17" fmla="*/ 3175 w 3943387"/>
              <a:gd name="connsiteY17" fmla="*/ 2532139 h 2779789"/>
              <a:gd name="connsiteX18" fmla="*/ 12700 w 3943387"/>
              <a:gd name="connsiteY18" fmla="*/ 2560714 h 2779789"/>
              <a:gd name="connsiteX19" fmla="*/ 53975 w 3943387"/>
              <a:gd name="connsiteY19" fmla="*/ 2636914 h 2779789"/>
              <a:gd name="connsiteX20" fmla="*/ 79375 w 3943387"/>
              <a:gd name="connsiteY20" fmla="*/ 2671839 h 2779789"/>
              <a:gd name="connsiteX21" fmla="*/ 111125 w 3943387"/>
              <a:gd name="connsiteY21" fmla="*/ 2681364 h 2779789"/>
              <a:gd name="connsiteX22" fmla="*/ 165100 w 3943387"/>
              <a:gd name="connsiteY22" fmla="*/ 2713114 h 2779789"/>
              <a:gd name="connsiteX23" fmla="*/ 279400 w 3943387"/>
              <a:gd name="connsiteY23" fmla="*/ 2728989 h 2779789"/>
              <a:gd name="connsiteX24" fmla="*/ 476250 w 3943387"/>
              <a:gd name="connsiteY24" fmla="*/ 2760739 h 2779789"/>
              <a:gd name="connsiteX25" fmla="*/ 666750 w 3943387"/>
              <a:gd name="connsiteY25" fmla="*/ 2779789 h 2779789"/>
              <a:gd name="connsiteX26" fmla="*/ 1482725 w 3943387"/>
              <a:gd name="connsiteY26" fmla="*/ 2776614 h 2779789"/>
              <a:gd name="connsiteX27" fmla="*/ 1600200 w 3943387"/>
              <a:gd name="connsiteY27" fmla="*/ 2763914 h 2779789"/>
              <a:gd name="connsiteX28" fmla="*/ 2165350 w 3943387"/>
              <a:gd name="connsiteY28" fmla="*/ 2757564 h 2779789"/>
              <a:gd name="connsiteX29" fmla="*/ 2222500 w 3943387"/>
              <a:gd name="connsiteY29" fmla="*/ 2754389 h 2779789"/>
              <a:gd name="connsiteX30" fmla="*/ 2390775 w 3943387"/>
              <a:gd name="connsiteY30" fmla="*/ 2735339 h 2779789"/>
              <a:gd name="connsiteX31" fmla="*/ 2670175 w 3943387"/>
              <a:gd name="connsiteY31" fmla="*/ 2719464 h 2779789"/>
              <a:gd name="connsiteX32" fmla="*/ 2870200 w 3943387"/>
              <a:gd name="connsiteY32" fmla="*/ 2700414 h 2779789"/>
              <a:gd name="connsiteX33" fmla="*/ 3203575 w 3943387"/>
              <a:gd name="connsiteY33" fmla="*/ 2694064 h 2779789"/>
              <a:gd name="connsiteX34" fmla="*/ 3571875 w 3943387"/>
              <a:gd name="connsiteY34" fmla="*/ 2675014 h 2779789"/>
              <a:gd name="connsiteX35" fmla="*/ 3613150 w 3943387"/>
              <a:gd name="connsiteY35" fmla="*/ 2668664 h 2779789"/>
              <a:gd name="connsiteX36" fmla="*/ 3651250 w 3943387"/>
              <a:gd name="connsiteY36" fmla="*/ 2655964 h 2779789"/>
              <a:gd name="connsiteX37" fmla="*/ 3689350 w 3943387"/>
              <a:gd name="connsiteY37" fmla="*/ 2652789 h 2779789"/>
              <a:gd name="connsiteX38" fmla="*/ 3768725 w 3943387"/>
              <a:gd name="connsiteY38" fmla="*/ 2624214 h 2779789"/>
              <a:gd name="connsiteX39" fmla="*/ 3797300 w 3943387"/>
              <a:gd name="connsiteY39" fmla="*/ 2595639 h 2779789"/>
              <a:gd name="connsiteX40" fmla="*/ 3825875 w 3943387"/>
              <a:gd name="connsiteY40" fmla="*/ 2573414 h 2779789"/>
              <a:gd name="connsiteX41" fmla="*/ 3873500 w 3943387"/>
              <a:gd name="connsiteY41" fmla="*/ 2490864 h 2779789"/>
              <a:gd name="connsiteX42" fmla="*/ 3889375 w 3943387"/>
              <a:gd name="connsiteY42" fmla="*/ 2449589 h 2779789"/>
              <a:gd name="connsiteX43" fmla="*/ 3895725 w 3943387"/>
              <a:gd name="connsiteY43" fmla="*/ 2411489 h 2779789"/>
              <a:gd name="connsiteX44" fmla="*/ 3917950 w 3943387"/>
              <a:gd name="connsiteY44" fmla="*/ 2363864 h 2779789"/>
              <a:gd name="connsiteX45" fmla="*/ 3933825 w 3943387"/>
              <a:gd name="connsiteY45" fmla="*/ 2319414 h 2779789"/>
              <a:gd name="connsiteX46" fmla="*/ 3937000 w 3943387"/>
              <a:gd name="connsiteY46" fmla="*/ 1935239 h 2779789"/>
              <a:gd name="connsiteX47" fmla="*/ 3911600 w 3943387"/>
              <a:gd name="connsiteY47" fmla="*/ 1874914 h 2779789"/>
              <a:gd name="connsiteX48" fmla="*/ 3902075 w 3943387"/>
              <a:gd name="connsiteY48" fmla="*/ 1839989 h 2779789"/>
              <a:gd name="connsiteX49" fmla="*/ 3838575 w 3943387"/>
              <a:gd name="connsiteY49" fmla="*/ 1738389 h 2779789"/>
              <a:gd name="connsiteX50" fmla="*/ 3787775 w 3943387"/>
              <a:gd name="connsiteY50" fmla="*/ 1674889 h 2779789"/>
              <a:gd name="connsiteX51" fmla="*/ 3724275 w 3943387"/>
              <a:gd name="connsiteY51" fmla="*/ 1630439 h 2779789"/>
              <a:gd name="connsiteX52" fmla="*/ 3702050 w 3943387"/>
              <a:gd name="connsiteY52" fmla="*/ 1614564 h 2779789"/>
              <a:gd name="connsiteX53" fmla="*/ 3692525 w 3943387"/>
              <a:gd name="connsiteY53" fmla="*/ 1605039 h 2779789"/>
              <a:gd name="connsiteX54" fmla="*/ 3651250 w 3943387"/>
              <a:gd name="connsiteY54" fmla="*/ 1585989 h 2779789"/>
              <a:gd name="connsiteX55" fmla="*/ 3575050 w 3943387"/>
              <a:gd name="connsiteY55" fmla="*/ 1551064 h 2779789"/>
              <a:gd name="connsiteX56" fmla="*/ 3556000 w 3943387"/>
              <a:gd name="connsiteY56" fmla="*/ 1535189 h 2779789"/>
              <a:gd name="connsiteX57" fmla="*/ 3498850 w 3943387"/>
              <a:gd name="connsiteY57" fmla="*/ 1500264 h 2779789"/>
              <a:gd name="connsiteX58" fmla="*/ 3454400 w 3943387"/>
              <a:gd name="connsiteY58" fmla="*/ 1455814 h 2779789"/>
              <a:gd name="connsiteX59" fmla="*/ 3448050 w 3943387"/>
              <a:gd name="connsiteY59" fmla="*/ 1443114 h 2779789"/>
              <a:gd name="connsiteX60" fmla="*/ 3432175 w 3943387"/>
              <a:gd name="connsiteY60" fmla="*/ 1405014 h 2779789"/>
              <a:gd name="connsiteX61" fmla="*/ 3413125 w 3943387"/>
              <a:gd name="connsiteY61" fmla="*/ 1382789 h 2779789"/>
              <a:gd name="connsiteX62" fmla="*/ 3409950 w 3943387"/>
              <a:gd name="connsiteY62" fmla="*/ 1354214 h 2779789"/>
              <a:gd name="connsiteX63" fmla="*/ 3397250 w 3943387"/>
              <a:gd name="connsiteY63" fmla="*/ 1306589 h 2779789"/>
              <a:gd name="connsiteX64" fmla="*/ 3394075 w 3943387"/>
              <a:gd name="connsiteY64" fmla="*/ 858914 h 2779789"/>
              <a:gd name="connsiteX65" fmla="*/ 3381375 w 3943387"/>
              <a:gd name="connsiteY65" fmla="*/ 735089 h 2779789"/>
              <a:gd name="connsiteX66" fmla="*/ 3375025 w 3943387"/>
              <a:gd name="connsiteY66" fmla="*/ 706514 h 2779789"/>
              <a:gd name="connsiteX67" fmla="*/ 3368675 w 3943387"/>
              <a:gd name="connsiteY67" fmla="*/ 668414 h 2779789"/>
              <a:gd name="connsiteX68" fmla="*/ 3340100 w 3943387"/>
              <a:gd name="connsiteY68" fmla="*/ 608089 h 2779789"/>
              <a:gd name="connsiteX69" fmla="*/ 3314700 w 3943387"/>
              <a:gd name="connsiteY69" fmla="*/ 522364 h 2779789"/>
              <a:gd name="connsiteX70" fmla="*/ 3295650 w 3943387"/>
              <a:gd name="connsiteY70" fmla="*/ 493789 h 2779789"/>
              <a:gd name="connsiteX71" fmla="*/ 3279775 w 3943387"/>
              <a:gd name="connsiteY71" fmla="*/ 458864 h 2779789"/>
              <a:gd name="connsiteX72" fmla="*/ 3209925 w 3943387"/>
              <a:gd name="connsiteY72" fmla="*/ 379489 h 2779789"/>
              <a:gd name="connsiteX73" fmla="*/ 2889250 w 3943387"/>
              <a:gd name="connsiteY73" fmla="*/ 182639 h 2779789"/>
              <a:gd name="connsiteX74" fmla="*/ 2835275 w 3943387"/>
              <a:gd name="connsiteY74" fmla="*/ 160414 h 2779789"/>
              <a:gd name="connsiteX75" fmla="*/ 2778125 w 3943387"/>
              <a:gd name="connsiteY75" fmla="*/ 131839 h 2779789"/>
              <a:gd name="connsiteX76" fmla="*/ 2593975 w 3943387"/>
              <a:gd name="connsiteY76" fmla="*/ 52464 h 2779789"/>
              <a:gd name="connsiteX77" fmla="*/ 2152650 w 3943387"/>
              <a:gd name="connsiteY77" fmla="*/ 20714 h 2779789"/>
              <a:gd name="connsiteX78" fmla="*/ 1167276 w 3943387"/>
              <a:gd name="connsiteY78" fmla="*/ 378317 h 2779789"/>
              <a:gd name="connsiteX0" fmla="*/ 1167276 w 3943387"/>
              <a:gd name="connsiteY0" fmla="*/ 378317 h 2779789"/>
              <a:gd name="connsiteX1" fmla="*/ 908197 w 3943387"/>
              <a:gd name="connsiteY1" fmla="*/ 589723 h 2779789"/>
              <a:gd name="connsiteX2" fmla="*/ 870634 w 3943387"/>
              <a:gd name="connsiteY2" fmla="*/ 1411168 h 2779789"/>
              <a:gd name="connsiteX3" fmla="*/ 527050 w 3943387"/>
              <a:gd name="connsiteY3" fmla="*/ 1601864 h 2779789"/>
              <a:gd name="connsiteX4" fmla="*/ 517525 w 3943387"/>
              <a:gd name="connsiteY4" fmla="*/ 1903489 h 2779789"/>
              <a:gd name="connsiteX5" fmla="*/ 482600 w 3943387"/>
              <a:gd name="connsiteY5" fmla="*/ 1922539 h 2779789"/>
              <a:gd name="connsiteX6" fmla="*/ 403225 w 3943387"/>
              <a:gd name="connsiteY6" fmla="*/ 1944764 h 2779789"/>
              <a:gd name="connsiteX7" fmla="*/ 358775 w 3943387"/>
              <a:gd name="connsiteY7" fmla="*/ 1960639 h 2779789"/>
              <a:gd name="connsiteX8" fmla="*/ 317500 w 3943387"/>
              <a:gd name="connsiteY8" fmla="*/ 1973339 h 2779789"/>
              <a:gd name="connsiteX9" fmla="*/ 228600 w 3943387"/>
              <a:gd name="connsiteY9" fmla="*/ 2014614 h 2779789"/>
              <a:gd name="connsiteX10" fmla="*/ 193675 w 3943387"/>
              <a:gd name="connsiteY10" fmla="*/ 2030489 h 2779789"/>
              <a:gd name="connsiteX11" fmla="*/ 142875 w 3943387"/>
              <a:gd name="connsiteY11" fmla="*/ 2059064 h 2779789"/>
              <a:gd name="connsiteX12" fmla="*/ 85725 w 3943387"/>
              <a:gd name="connsiteY12" fmla="*/ 2106689 h 2779789"/>
              <a:gd name="connsiteX13" fmla="*/ 69850 w 3943387"/>
              <a:gd name="connsiteY13" fmla="*/ 2132089 h 2779789"/>
              <a:gd name="connsiteX14" fmla="*/ 41275 w 3943387"/>
              <a:gd name="connsiteY14" fmla="*/ 2167014 h 2779789"/>
              <a:gd name="connsiteX15" fmla="*/ 25400 w 3943387"/>
              <a:gd name="connsiteY15" fmla="*/ 2201939 h 2779789"/>
              <a:gd name="connsiteX16" fmla="*/ 0 w 3943387"/>
              <a:gd name="connsiteY16" fmla="*/ 2294014 h 2779789"/>
              <a:gd name="connsiteX17" fmla="*/ 3175 w 3943387"/>
              <a:gd name="connsiteY17" fmla="*/ 2532139 h 2779789"/>
              <a:gd name="connsiteX18" fmla="*/ 12700 w 3943387"/>
              <a:gd name="connsiteY18" fmla="*/ 2560714 h 2779789"/>
              <a:gd name="connsiteX19" fmla="*/ 53975 w 3943387"/>
              <a:gd name="connsiteY19" fmla="*/ 2636914 h 2779789"/>
              <a:gd name="connsiteX20" fmla="*/ 79375 w 3943387"/>
              <a:gd name="connsiteY20" fmla="*/ 2671839 h 2779789"/>
              <a:gd name="connsiteX21" fmla="*/ 111125 w 3943387"/>
              <a:gd name="connsiteY21" fmla="*/ 2681364 h 2779789"/>
              <a:gd name="connsiteX22" fmla="*/ 165100 w 3943387"/>
              <a:gd name="connsiteY22" fmla="*/ 2713114 h 2779789"/>
              <a:gd name="connsiteX23" fmla="*/ 279400 w 3943387"/>
              <a:gd name="connsiteY23" fmla="*/ 2728989 h 2779789"/>
              <a:gd name="connsiteX24" fmla="*/ 476250 w 3943387"/>
              <a:gd name="connsiteY24" fmla="*/ 2760739 h 2779789"/>
              <a:gd name="connsiteX25" fmla="*/ 666750 w 3943387"/>
              <a:gd name="connsiteY25" fmla="*/ 2779789 h 2779789"/>
              <a:gd name="connsiteX26" fmla="*/ 1482725 w 3943387"/>
              <a:gd name="connsiteY26" fmla="*/ 2776614 h 2779789"/>
              <a:gd name="connsiteX27" fmla="*/ 1600200 w 3943387"/>
              <a:gd name="connsiteY27" fmla="*/ 2763914 h 2779789"/>
              <a:gd name="connsiteX28" fmla="*/ 2165350 w 3943387"/>
              <a:gd name="connsiteY28" fmla="*/ 2757564 h 2779789"/>
              <a:gd name="connsiteX29" fmla="*/ 2222500 w 3943387"/>
              <a:gd name="connsiteY29" fmla="*/ 2754389 h 2779789"/>
              <a:gd name="connsiteX30" fmla="*/ 2390775 w 3943387"/>
              <a:gd name="connsiteY30" fmla="*/ 2735339 h 2779789"/>
              <a:gd name="connsiteX31" fmla="*/ 2670175 w 3943387"/>
              <a:gd name="connsiteY31" fmla="*/ 2719464 h 2779789"/>
              <a:gd name="connsiteX32" fmla="*/ 2870200 w 3943387"/>
              <a:gd name="connsiteY32" fmla="*/ 2700414 h 2779789"/>
              <a:gd name="connsiteX33" fmla="*/ 3203575 w 3943387"/>
              <a:gd name="connsiteY33" fmla="*/ 2694064 h 2779789"/>
              <a:gd name="connsiteX34" fmla="*/ 3571875 w 3943387"/>
              <a:gd name="connsiteY34" fmla="*/ 2675014 h 2779789"/>
              <a:gd name="connsiteX35" fmla="*/ 3613150 w 3943387"/>
              <a:gd name="connsiteY35" fmla="*/ 2668664 h 2779789"/>
              <a:gd name="connsiteX36" fmla="*/ 3651250 w 3943387"/>
              <a:gd name="connsiteY36" fmla="*/ 2655964 h 2779789"/>
              <a:gd name="connsiteX37" fmla="*/ 3689350 w 3943387"/>
              <a:gd name="connsiteY37" fmla="*/ 2652789 h 2779789"/>
              <a:gd name="connsiteX38" fmla="*/ 3768725 w 3943387"/>
              <a:gd name="connsiteY38" fmla="*/ 2624214 h 2779789"/>
              <a:gd name="connsiteX39" fmla="*/ 3797300 w 3943387"/>
              <a:gd name="connsiteY39" fmla="*/ 2595639 h 2779789"/>
              <a:gd name="connsiteX40" fmla="*/ 3825875 w 3943387"/>
              <a:gd name="connsiteY40" fmla="*/ 2573414 h 2779789"/>
              <a:gd name="connsiteX41" fmla="*/ 3873500 w 3943387"/>
              <a:gd name="connsiteY41" fmla="*/ 2490864 h 2779789"/>
              <a:gd name="connsiteX42" fmla="*/ 3889375 w 3943387"/>
              <a:gd name="connsiteY42" fmla="*/ 2449589 h 2779789"/>
              <a:gd name="connsiteX43" fmla="*/ 3895725 w 3943387"/>
              <a:gd name="connsiteY43" fmla="*/ 2411489 h 2779789"/>
              <a:gd name="connsiteX44" fmla="*/ 3917950 w 3943387"/>
              <a:gd name="connsiteY44" fmla="*/ 2363864 h 2779789"/>
              <a:gd name="connsiteX45" fmla="*/ 3933825 w 3943387"/>
              <a:gd name="connsiteY45" fmla="*/ 2319414 h 2779789"/>
              <a:gd name="connsiteX46" fmla="*/ 3937000 w 3943387"/>
              <a:gd name="connsiteY46" fmla="*/ 1935239 h 2779789"/>
              <a:gd name="connsiteX47" fmla="*/ 3911600 w 3943387"/>
              <a:gd name="connsiteY47" fmla="*/ 1874914 h 2779789"/>
              <a:gd name="connsiteX48" fmla="*/ 3902075 w 3943387"/>
              <a:gd name="connsiteY48" fmla="*/ 1839989 h 2779789"/>
              <a:gd name="connsiteX49" fmla="*/ 3838575 w 3943387"/>
              <a:gd name="connsiteY49" fmla="*/ 1738389 h 2779789"/>
              <a:gd name="connsiteX50" fmla="*/ 3787775 w 3943387"/>
              <a:gd name="connsiteY50" fmla="*/ 1674889 h 2779789"/>
              <a:gd name="connsiteX51" fmla="*/ 3724275 w 3943387"/>
              <a:gd name="connsiteY51" fmla="*/ 1630439 h 2779789"/>
              <a:gd name="connsiteX52" fmla="*/ 3702050 w 3943387"/>
              <a:gd name="connsiteY52" fmla="*/ 1614564 h 2779789"/>
              <a:gd name="connsiteX53" fmla="*/ 3692525 w 3943387"/>
              <a:gd name="connsiteY53" fmla="*/ 1605039 h 2779789"/>
              <a:gd name="connsiteX54" fmla="*/ 3651250 w 3943387"/>
              <a:gd name="connsiteY54" fmla="*/ 1585989 h 2779789"/>
              <a:gd name="connsiteX55" fmla="*/ 3575050 w 3943387"/>
              <a:gd name="connsiteY55" fmla="*/ 1551064 h 2779789"/>
              <a:gd name="connsiteX56" fmla="*/ 3556000 w 3943387"/>
              <a:gd name="connsiteY56" fmla="*/ 1535189 h 2779789"/>
              <a:gd name="connsiteX57" fmla="*/ 3498850 w 3943387"/>
              <a:gd name="connsiteY57" fmla="*/ 1500264 h 2779789"/>
              <a:gd name="connsiteX58" fmla="*/ 3454400 w 3943387"/>
              <a:gd name="connsiteY58" fmla="*/ 1455814 h 2779789"/>
              <a:gd name="connsiteX59" fmla="*/ 3448050 w 3943387"/>
              <a:gd name="connsiteY59" fmla="*/ 1443114 h 2779789"/>
              <a:gd name="connsiteX60" fmla="*/ 3432175 w 3943387"/>
              <a:gd name="connsiteY60" fmla="*/ 1405014 h 2779789"/>
              <a:gd name="connsiteX61" fmla="*/ 3413125 w 3943387"/>
              <a:gd name="connsiteY61" fmla="*/ 1382789 h 2779789"/>
              <a:gd name="connsiteX62" fmla="*/ 3409950 w 3943387"/>
              <a:gd name="connsiteY62" fmla="*/ 1354214 h 2779789"/>
              <a:gd name="connsiteX63" fmla="*/ 3397250 w 3943387"/>
              <a:gd name="connsiteY63" fmla="*/ 1306589 h 2779789"/>
              <a:gd name="connsiteX64" fmla="*/ 3394075 w 3943387"/>
              <a:gd name="connsiteY64" fmla="*/ 858914 h 2779789"/>
              <a:gd name="connsiteX65" fmla="*/ 3381375 w 3943387"/>
              <a:gd name="connsiteY65" fmla="*/ 735089 h 2779789"/>
              <a:gd name="connsiteX66" fmla="*/ 3375025 w 3943387"/>
              <a:gd name="connsiteY66" fmla="*/ 706514 h 2779789"/>
              <a:gd name="connsiteX67" fmla="*/ 3368675 w 3943387"/>
              <a:gd name="connsiteY67" fmla="*/ 668414 h 2779789"/>
              <a:gd name="connsiteX68" fmla="*/ 3340100 w 3943387"/>
              <a:gd name="connsiteY68" fmla="*/ 608089 h 2779789"/>
              <a:gd name="connsiteX69" fmla="*/ 3314700 w 3943387"/>
              <a:gd name="connsiteY69" fmla="*/ 522364 h 2779789"/>
              <a:gd name="connsiteX70" fmla="*/ 3295650 w 3943387"/>
              <a:gd name="connsiteY70" fmla="*/ 493789 h 2779789"/>
              <a:gd name="connsiteX71" fmla="*/ 3279775 w 3943387"/>
              <a:gd name="connsiteY71" fmla="*/ 458864 h 2779789"/>
              <a:gd name="connsiteX72" fmla="*/ 3209925 w 3943387"/>
              <a:gd name="connsiteY72" fmla="*/ 379489 h 2779789"/>
              <a:gd name="connsiteX73" fmla="*/ 2889250 w 3943387"/>
              <a:gd name="connsiteY73" fmla="*/ 182639 h 2779789"/>
              <a:gd name="connsiteX74" fmla="*/ 2778125 w 3943387"/>
              <a:gd name="connsiteY74" fmla="*/ 131839 h 2779789"/>
              <a:gd name="connsiteX75" fmla="*/ 2593975 w 3943387"/>
              <a:gd name="connsiteY75" fmla="*/ 52464 h 2779789"/>
              <a:gd name="connsiteX76" fmla="*/ 2152650 w 3943387"/>
              <a:gd name="connsiteY76" fmla="*/ 20714 h 2779789"/>
              <a:gd name="connsiteX77" fmla="*/ 1167276 w 3943387"/>
              <a:gd name="connsiteY77" fmla="*/ 378317 h 2779789"/>
              <a:gd name="connsiteX0" fmla="*/ 1167276 w 3943387"/>
              <a:gd name="connsiteY0" fmla="*/ 379800 h 2781272"/>
              <a:gd name="connsiteX1" fmla="*/ 908197 w 3943387"/>
              <a:gd name="connsiteY1" fmla="*/ 591206 h 2781272"/>
              <a:gd name="connsiteX2" fmla="*/ 870634 w 3943387"/>
              <a:gd name="connsiteY2" fmla="*/ 1412651 h 2781272"/>
              <a:gd name="connsiteX3" fmla="*/ 527050 w 3943387"/>
              <a:gd name="connsiteY3" fmla="*/ 1603347 h 2781272"/>
              <a:gd name="connsiteX4" fmla="*/ 517525 w 3943387"/>
              <a:gd name="connsiteY4" fmla="*/ 1904972 h 2781272"/>
              <a:gd name="connsiteX5" fmla="*/ 482600 w 3943387"/>
              <a:gd name="connsiteY5" fmla="*/ 1924022 h 2781272"/>
              <a:gd name="connsiteX6" fmla="*/ 403225 w 3943387"/>
              <a:gd name="connsiteY6" fmla="*/ 1946247 h 2781272"/>
              <a:gd name="connsiteX7" fmla="*/ 358775 w 3943387"/>
              <a:gd name="connsiteY7" fmla="*/ 1962122 h 2781272"/>
              <a:gd name="connsiteX8" fmla="*/ 317500 w 3943387"/>
              <a:gd name="connsiteY8" fmla="*/ 1974822 h 2781272"/>
              <a:gd name="connsiteX9" fmla="*/ 228600 w 3943387"/>
              <a:gd name="connsiteY9" fmla="*/ 2016097 h 2781272"/>
              <a:gd name="connsiteX10" fmla="*/ 193675 w 3943387"/>
              <a:gd name="connsiteY10" fmla="*/ 2031972 h 2781272"/>
              <a:gd name="connsiteX11" fmla="*/ 142875 w 3943387"/>
              <a:gd name="connsiteY11" fmla="*/ 2060547 h 2781272"/>
              <a:gd name="connsiteX12" fmla="*/ 85725 w 3943387"/>
              <a:gd name="connsiteY12" fmla="*/ 2108172 h 2781272"/>
              <a:gd name="connsiteX13" fmla="*/ 69850 w 3943387"/>
              <a:gd name="connsiteY13" fmla="*/ 2133572 h 2781272"/>
              <a:gd name="connsiteX14" fmla="*/ 41275 w 3943387"/>
              <a:gd name="connsiteY14" fmla="*/ 2168497 h 2781272"/>
              <a:gd name="connsiteX15" fmla="*/ 25400 w 3943387"/>
              <a:gd name="connsiteY15" fmla="*/ 2203422 h 2781272"/>
              <a:gd name="connsiteX16" fmla="*/ 0 w 3943387"/>
              <a:gd name="connsiteY16" fmla="*/ 2295497 h 2781272"/>
              <a:gd name="connsiteX17" fmla="*/ 3175 w 3943387"/>
              <a:gd name="connsiteY17" fmla="*/ 2533622 h 2781272"/>
              <a:gd name="connsiteX18" fmla="*/ 12700 w 3943387"/>
              <a:gd name="connsiteY18" fmla="*/ 2562197 h 2781272"/>
              <a:gd name="connsiteX19" fmla="*/ 53975 w 3943387"/>
              <a:gd name="connsiteY19" fmla="*/ 2638397 h 2781272"/>
              <a:gd name="connsiteX20" fmla="*/ 79375 w 3943387"/>
              <a:gd name="connsiteY20" fmla="*/ 2673322 h 2781272"/>
              <a:gd name="connsiteX21" fmla="*/ 111125 w 3943387"/>
              <a:gd name="connsiteY21" fmla="*/ 2682847 h 2781272"/>
              <a:gd name="connsiteX22" fmla="*/ 165100 w 3943387"/>
              <a:gd name="connsiteY22" fmla="*/ 2714597 h 2781272"/>
              <a:gd name="connsiteX23" fmla="*/ 279400 w 3943387"/>
              <a:gd name="connsiteY23" fmla="*/ 2730472 h 2781272"/>
              <a:gd name="connsiteX24" fmla="*/ 476250 w 3943387"/>
              <a:gd name="connsiteY24" fmla="*/ 2762222 h 2781272"/>
              <a:gd name="connsiteX25" fmla="*/ 666750 w 3943387"/>
              <a:gd name="connsiteY25" fmla="*/ 2781272 h 2781272"/>
              <a:gd name="connsiteX26" fmla="*/ 1482725 w 3943387"/>
              <a:gd name="connsiteY26" fmla="*/ 2778097 h 2781272"/>
              <a:gd name="connsiteX27" fmla="*/ 1600200 w 3943387"/>
              <a:gd name="connsiteY27" fmla="*/ 2765397 h 2781272"/>
              <a:gd name="connsiteX28" fmla="*/ 2165350 w 3943387"/>
              <a:gd name="connsiteY28" fmla="*/ 2759047 h 2781272"/>
              <a:gd name="connsiteX29" fmla="*/ 2222500 w 3943387"/>
              <a:gd name="connsiteY29" fmla="*/ 2755872 h 2781272"/>
              <a:gd name="connsiteX30" fmla="*/ 2390775 w 3943387"/>
              <a:gd name="connsiteY30" fmla="*/ 2736822 h 2781272"/>
              <a:gd name="connsiteX31" fmla="*/ 2670175 w 3943387"/>
              <a:gd name="connsiteY31" fmla="*/ 2720947 h 2781272"/>
              <a:gd name="connsiteX32" fmla="*/ 2870200 w 3943387"/>
              <a:gd name="connsiteY32" fmla="*/ 2701897 h 2781272"/>
              <a:gd name="connsiteX33" fmla="*/ 3203575 w 3943387"/>
              <a:gd name="connsiteY33" fmla="*/ 2695547 h 2781272"/>
              <a:gd name="connsiteX34" fmla="*/ 3571875 w 3943387"/>
              <a:gd name="connsiteY34" fmla="*/ 2676497 h 2781272"/>
              <a:gd name="connsiteX35" fmla="*/ 3613150 w 3943387"/>
              <a:gd name="connsiteY35" fmla="*/ 2670147 h 2781272"/>
              <a:gd name="connsiteX36" fmla="*/ 3651250 w 3943387"/>
              <a:gd name="connsiteY36" fmla="*/ 2657447 h 2781272"/>
              <a:gd name="connsiteX37" fmla="*/ 3689350 w 3943387"/>
              <a:gd name="connsiteY37" fmla="*/ 2654272 h 2781272"/>
              <a:gd name="connsiteX38" fmla="*/ 3768725 w 3943387"/>
              <a:gd name="connsiteY38" fmla="*/ 2625697 h 2781272"/>
              <a:gd name="connsiteX39" fmla="*/ 3797300 w 3943387"/>
              <a:gd name="connsiteY39" fmla="*/ 2597122 h 2781272"/>
              <a:gd name="connsiteX40" fmla="*/ 3825875 w 3943387"/>
              <a:gd name="connsiteY40" fmla="*/ 2574897 h 2781272"/>
              <a:gd name="connsiteX41" fmla="*/ 3873500 w 3943387"/>
              <a:gd name="connsiteY41" fmla="*/ 2492347 h 2781272"/>
              <a:gd name="connsiteX42" fmla="*/ 3889375 w 3943387"/>
              <a:gd name="connsiteY42" fmla="*/ 2451072 h 2781272"/>
              <a:gd name="connsiteX43" fmla="*/ 3895725 w 3943387"/>
              <a:gd name="connsiteY43" fmla="*/ 2412972 h 2781272"/>
              <a:gd name="connsiteX44" fmla="*/ 3917950 w 3943387"/>
              <a:gd name="connsiteY44" fmla="*/ 2365347 h 2781272"/>
              <a:gd name="connsiteX45" fmla="*/ 3933825 w 3943387"/>
              <a:gd name="connsiteY45" fmla="*/ 2320897 h 2781272"/>
              <a:gd name="connsiteX46" fmla="*/ 3937000 w 3943387"/>
              <a:gd name="connsiteY46" fmla="*/ 1936722 h 2781272"/>
              <a:gd name="connsiteX47" fmla="*/ 3911600 w 3943387"/>
              <a:gd name="connsiteY47" fmla="*/ 1876397 h 2781272"/>
              <a:gd name="connsiteX48" fmla="*/ 3902075 w 3943387"/>
              <a:gd name="connsiteY48" fmla="*/ 1841472 h 2781272"/>
              <a:gd name="connsiteX49" fmla="*/ 3838575 w 3943387"/>
              <a:gd name="connsiteY49" fmla="*/ 1739872 h 2781272"/>
              <a:gd name="connsiteX50" fmla="*/ 3787775 w 3943387"/>
              <a:gd name="connsiteY50" fmla="*/ 1676372 h 2781272"/>
              <a:gd name="connsiteX51" fmla="*/ 3724275 w 3943387"/>
              <a:gd name="connsiteY51" fmla="*/ 1631922 h 2781272"/>
              <a:gd name="connsiteX52" fmla="*/ 3702050 w 3943387"/>
              <a:gd name="connsiteY52" fmla="*/ 1616047 h 2781272"/>
              <a:gd name="connsiteX53" fmla="*/ 3692525 w 3943387"/>
              <a:gd name="connsiteY53" fmla="*/ 1606522 h 2781272"/>
              <a:gd name="connsiteX54" fmla="*/ 3651250 w 3943387"/>
              <a:gd name="connsiteY54" fmla="*/ 1587472 h 2781272"/>
              <a:gd name="connsiteX55" fmla="*/ 3575050 w 3943387"/>
              <a:gd name="connsiteY55" fmla="*/ 1552547 h 2781272"/>
              <a:gd name="connsiteX56" fmla="*/ 3556000 w 3943387"/>
              <a:gd name="connsiteY56" fmla="*/ 1536672 h 2781272"/>
              <a:gd name="connsiteX57" fmla="*/ 3498850 w 3943387"/>
              <a:gd name="connsiteY57" fmla="*/ 1501747 h 2781272"/>
              <a:gd name="connsiteX58" fmla="*/ 3454400 w 3943387"/>
              <a:gd name="connsiteY58" fmla="*/ 1457297 h 2781272"/>
              <a:gd name="connsiteX59" fmla="*/ 3448050 w 3943387"/>
              <a:gd name="connsiteY59" fmla="*/ 1444597 h 2781272"/>
              <a:gd name="connsiteX60" fmla="*/ 3432175 w 3943387"/>
              <a:gd name="connsiteY60" fmla="*/ 1406497 h 2781272"/>
              <a:gd name="connsiteX61" fmla="*/ 3413125 w 3943387"/>
              <a:gd name="connsiteY61" fmla="*/ 1384272 h 2781272"/>
              <a:gd name="connsiteX62" fmla="*/ 3409950 w 3943387"/>
              <a:gd name="connsiteY62" fmla="*/ 1355697 h 2781272"/>
              <a:gd name="connsiteX63" fmla="*/ 3397250 w 3943387"/>
              <a:gd name="connsiteY63" fmla="*/ 1308072 h 2781272"/>
              <a:gd name="connsiteX64" fmla="*/ 3394075 w 3943387"/>
              <a:gd name="connsiteY64" fmla="*/ 860397 h 2781272"/>
              <a:gd name="connsiteX65" fmla="*/ 3381375 w 3943387"/>
              <a:gd name="connsiteY65" fmla="*/ 736572 h 2781272"/>
              <a:gd name="connsiteX66" fmla="*/ 3375025 w 3943387"/>
              <a:gd name="connsiteY66" fmla="*/ 707997 h 2781272"/>
              <a:gd name="connsiteX67" fmla="*/ 3368675 w 3943387"/>
              <a:gd name="connsiteY67" fmla="*/ 669897 h 2781272"/>
              <a:gd name="connsiteX68" fmla="*/ 3340100 w 3943387"/>
              <a:gd name="connsiteY68" fmla="*/ 609572 h 2781272"/>
              <a:gd name="connsiteX69" fmla="*/ 3314700 w 3943387"/>
              <a:gd name="connsiteY69" fmla="*/ 523847 h 2781272"/>
              <a:gd name="connsiteX70" fmla="*/ 3295650 w 3943387"/>
              <a:gd name="connsiteY70" fmla="*/ 495272 h 2781272"/>
              <a:gd name="connsiteX71" fmla="*/ 3279775 w 3943387"/>
              <a:gd name="connsiteY71" fmla="*/ 460347 h 2781272"/>
              <a:gd name="connsiteX72" fmla="*/ 3209925 w 3943387"/>
              <a:gd name="connsiteY72" fmla="*/ 380972 h 2781272"/>
              <a:gd name="connsiteX73" fmla="*/ 2889250 w 3943387"/>
              <a:gd name="connsiteY73" fmla="*/ 184122 h 2781272"/>
              <a:gd name="connsiteX74" fmla="*/ 2593975 w 3943387"/>
              <a:gd name="connsiteY74" fmla="*/ 53947 h 2781272"/>
              <a:gd name="connsiteX75" fmla="*/ 2152650 w 3943387"/>
              <a:gd name="connsiteY75" fmla="*/ 22197 h 2781272"/>
              <a:gd name="connsiteX76" fmla="*/ 1167276 w 3943387"/>
              <a:gd name="connsiteY76" fmla="*/ 379800 h 2781272"/>
              <a:gd name="connsiteX0" fmla="*/ 1167276 w 3943387"/>
              <a:gd name="connsiteY0" fmla="*/ 362622 h 2764094"/>
              <a:gd name="connsiteX1" fmla="*/ 908197 w 3943387"/>
              <a:gd name="connsiteY1" fmla="*/ 574028 h 2764094"/>
              <a:gd name="connsiteX2" fmla="*/ 870634 w 3943387"/>
              <a:gd name="connsiteY2" fmla="*/ 1395473 h 2764094"/>
              <a:gd name="connsiteX3" fmla="*/ 527050 w 3943387"/>
              <a:gd name="connsiteY3" fmla="*/ 1586169 h 2764094"/>
              <a:gd name="connsiteX4" fmla="*/ 517525 w 3943387"/>
              <a:gd name="connsiteY4" fmla="*/ 1887794 h 2764094"/>
              <a:gd name="connsiteX5" fmla="*/ 482600 w 3943387"/>
              <a:gd name="connsiteY5" fmla="*/ 1906844 h 2764094"/>
              <a:gd name="connsiteX6" fmla="*/ 403225 w 3943387"/>
              <a:gd name="connsiteY6" fmla="*/ 1929069 h 2764094"/>
              <a:gd name="connsiteX7" fmla="*/ 358775 w 3943387"/>
              <a:gd name="connsiteY7" fmla="*/ 1944944 h 2764094"/>
              <a:gd name="connsiteX8" fmla="*/ 317500 w 3943387"/>
              <a:gd name="connsiteY8" fmla="*/ 1957644 h 2764094"/>
              <a:gd name="connsiteX9" fmla="*/ 228600 w 3943387"/>
              <a:gd name="connsiteY9" fmla="*/ 1998919 h 2764094"/>
              <a:gd name="connsiteX10" fmla="*/ 193675 w 3943387"/>
              <a:gd name="connsiteY10" fmla="*/ 2014794 h 2764094"/>
              <a:gd name="connsiteX11" fmla="*/ 142875 w 3943387"/>
              <a:gd name="connsiteY11" fmla="*/ 2043369 h 2764094"/>
              <a:gd name="connsiteX12" fmla="*/ 85725 w 3943387"/>
              <a:gd name="connsiteY12" fmla="*/ 2090994 h 2764094"/>
              <a:gd name="connsiteX13" fmla="*/ 69850 w 3943387"/>
              <a:gd name="connsiteY13" fmla="*/ 2116394 h 2764094"/>
              <a:gd name="connsiteX14" fmla="*/ 41275 w 3943387"/>
              <a:gd name="connsiteY14" fmla="*/ 2151319 h 2764094"/>
              <a:gd name="connsiteX15" fmla="*/ 25400 w 3943387"/>
              <a:gd name="connsiteY15" fmla="*/ 2186244 h 2764094"/>
              <a:gd name="connsiteX16" fmla="*/ 0 w 3943387"/>
              <a:gd name="connsiteY16" fmla="*/ 2278319 h 2764094"/>
              <a:gd name="connsiteX17" fmla="*/ 3175 w 3943387"/>
              <a:gd name="connsiteY17" fmla="*/ 2516444 h 2764094"/>
              <a:gd name="connsiteX18" fmla="*/ 12700 w 3943387"/>
              <a:gd name="connsiteY18" fmla="*/ 2545019 h 2764094"/>
              <a:gd name="connsiteX19" fmla="*/ 53975 w 3943387"/>
              <a:gd name="connsiteY19" fmla="*/ 2621219 h 2764094"/>
              <a:gd name="connsiteX20" fmla="*/ 79375 w 3943387"/>
              <a:gd name="connsiteY20" fmla="*/ 2656144 h 2764094"/>
              <a:gd name="connsiteX21" fmla="*/ 111125 w 3943387"/>
              <a:gd name="connsiteY21" fmla="*/ 2665669 h 2764094"/>
              <a:gd name="connsiteX22" fmla="*/ 165100 w 3943387"/>
              <a:gd name="connsiteY22" fmla="*/ 2697419 h 2764094"/>
              <a:gd name="connsiteX23" fmla="*/ 279400 w 3943387"/>
              <a:gd name="connsiteY23" fmla="*/ 2713294 h 2764094"/>
              <a:gd name="connsiteX24" fmla="*/ 476250 w 3943387"/>
              <a:gd name="connsiteY24" fmla="*/ 2745044 h 2764094"/>
              <a:gd name="connsiteX25" fmla="*/ 666750 w 3943387"/>
              <a:gd name="connsiteY25" fmla="*/ 2764094 h 2764094"/>
              <a:gd name="connsiteX26" fmla="*/ 1482725 w 3943387"/>
              <a:gd name="connsiteY26" fmla="*/ 2760919 h 2764094"/>
              <a:gd name="connsiteX27" fmla="*/ 1600200 w 3943387"/>
              <a:gd name="connsiteY27" fmla="*/ 2748219 h 2764094"/>
              <a:gd name="connsiteX28" fmla="*/ 2165350 w 3943387"/>
              <a:gd name="connsiteY28" fmla="*/ 2741869 h 2764094"/>
              <a:gd name="connsiteX29" fmla="*/ 2222500 w 3943387"/>
              <a:gd name="connsiteY29" fmla="*/ 2738694 h 2764094"/>
              <a:gd name="connsiteX30" fmla="*/ 2390775 w 3943387"/>
              <a:gd name="connsiteY30" fmla="*/ 2719644 h 2764094"/>
              <a:gd name="connsiteX31" fmla="*/ 2670175 w 3943387"/>
              <a:gd name="connsiteY31" fmla="*/ 2703769 h 2764094"/>
              <a:gd name="connsiteX32" fmla="*/ 2870200 w 3943387"/>
              <a:gd name="connsiteY32" fmla="*/ 2684719 h 2764094"/>
              <a:gd name="connsiteX33" fmla="*/ 3203575 w 3943387"/>
              <a:gd name="connsiteY33" fmla="*/ 2678369 h 2764094"/>
              <a:gd name="connsiteX34" fmla="*/ 3571875 w 3943387"/>
              <a:gd name="connsiteY34" fmla="*/ 2659319 h 2764094"/>
              <a:gd name="connsiteX35" fmla="*/ 3613150 w 3943387"/>
              <a:gd name="connsiteY35" fmla="*/ 2652969 h 2764094"/>
              <a:gd name="connsiteX36" fmla="*/ 3651250 w 3943387"/>
              <a:gd name="connsiteY36" fmla="*/ 2640269 h 2764094"/>
              <a:gd name="connsiteX37" fmla="*/ 3689350 w 3943387"/>
              <a:gd name="connsiteY37" fmla="*/ 2637094 h 2764094"/>
              <a:gd name="connsiteX38" fmla="*/ 3768725 w 3943387"/>
              <a:gd name="connsiteY38" fmla="*/ 2608519 h 2764094"/>
              <a:gd name="connsiteX39" fmla="*/ 3797300 w 3943387"/>
              <a:gd name="connsiteY39" fmla="*/ 2579944 h 2764094"/>
              <a:gd name="connsiteX40" fmla="*/ 3825875 w 3943387"/>
              <a:gd name="connsiteY40" fmla="*/ 2557719 h 2764094"/>
              <a:gd name="connsiteX41" fmla="*/ 3873500 w 3943387"/>
              <a:gd name="connsiteY41" fmla="*/ 2475169 h 2764094"/>
              <a:gd name="connsiteX42" fmla="*/ 3889375 w 3943387"/>
              <a:gd name="connsiteY42" fmla="*/ 2433894 h 2764094"/>
              <a:gd name="connsiteX43" fmla="*/ 3895725 w 3943387"/>
              <a:gd name="connsiteY43" fmla="*/ 2395794 h 2764094"/>
              <a:gd name="connsiteX44" fmla="*/ 3917950 w 3943387"/>
              <a:gd name="connsiteY44" fmla="*/ 2348169 h 2764094"/>
              <a:gd name="connsiteX45" fmla="*/ 3933825 w 3943387"/>
              <a:gd name="connsiteY45" fmla="*/ 2303719 h 2764094"/>
              <a:gd name="connsiteX46" fmla="*/ 3937000 w 3943387"/>
              <a:gd name="connsiteY46" fmla="*/ 1919544 h 2764094"/>
              <a:gd name="connsiteX47" fmla="*/ 3911600 w 3943387"/>
              <a:gd name="connsiteY47" fmla="*/ 1859219 h 2764094"/>
              <a:gd name="connsiteX48" fmla="*/ 3902075 w 3943387"/>
              <a:gd name="connsiteY48" fmla="*/ 1824294 h 2764094"/>
              <a:gd name="connsiteX49" fmla="*/ 3838575 w 3943387"/>
              <a:gd name="connsiteY49" fmla="*/ 1722694 h 2764094"/>
              <a:gd name="connsiteX50" fmla="*/ 3787775 w 3943387"/>
              <a:gd name="connsiteY50" fmla="*/ 1659194 h 2764094"/>
              <a:gd name="connsiteX51" fmla="*/ 3724275 w 3943387"/>
              <a:gd name="connsiteY51" fmla="*/ 1614744 h 2764094"/>
              <a:gd name="connsiteX52" fmla="*/ 3702050 w 3943387"/>
              <a:gd name="connsiteY52" fmla="*/ 1598869 h 2764094"/>
              <a:gd name="connsiteX53" fmla="*/ 3692525 w 3943387"/>
              <a:gd name="connsiteY53" fmla="*/ 1589344 h 2764094"/>
              <a:gd name="connsiteX54" fmla="*/ 3651250 w 3943387"/>
              <a:gd name="connsiteY54" fmla="*/ 1570294 h 2764094"/>
              <a:gd name="connsiteX55" fmla="*/ 3575050 w 3943387"/>
              <a:gd name="connsiteY55" fmla="*/ 1535369 h 2764094"/>
              <a:gd name="connsiteX56" fmla="*/ 3556000 w 3943387"/>
              <a:gd name="connsiteY56" fmla="*/ 1519494 h 2764094"/>
              <a:gd name="connsiteX57" fmla="*/ 3498850 w 3943387"/>
              <a:gd name="connsiteY57" fmla="*/ 1484569 h 2764094"/>
              <a:gd name="connsiteX58" fmla="*/ 3454400 w 3943387"/>
              <a:gd name="connsiteY58" fmla="*/ 1440119 h 2764094"/>
              <a:gd name="connsiteX59" fmla="*/ 3448050 w 3943387"/>
              <a:gd name="connsiteY59" fmla="*/ 1427419 h 2764094"/>
              <a:gd name="connsiteX60" fmla="*/ 3432175 w 3943387"/>
              <a:gd name="connsiteY60" fmla="*/ 1389319 h 2764094"/>
              <a:gd name="connsiteX61" fmla="*/ 3413125 w 3943387"/>
              <a:gd name="connsiteY61" fmla="*/ 1367094 h 2764094"/>
              <a:gd name="connsiteX62" fmla="*/ 3409950 w 3943387"/>
              <a:gd name="connsiteY62" fmla="*/ 1338519 h 2764094"/>
              <a:gd name="connsiteX63" fmla="*/ 3397250 w 3943387"/>
              <a:gd name="connsiteY63" fmla="*/ 1290894 h 2764094"/>
              <a:gd name="connsiteX64" fmla="*/ 3394075 w 3943387"/>
              <a:gd name="connsiteY64" fmla="*/ 843219 h 2764094"/>
              <a:gd name="connsiteX65" fmla="*/ 3381375 w 3943387"/>
              <a:gd name="connsiteY65" fmla="*/ 719394 h 2764094"/>
              <a:gd name="connsiteX66" fmla="*/ 3375025 w 3943387"/>
              <a:gd name="connsiteY66" fmla="*/ 690819 h 2764094"/>
              <a:gd name="connsiteX67" fmla="*/ 3368675 w 3943387"/>
              <a:gd name="connsiteY67" fmla="*/ 652719 h 2764094"/>
              <a:gd name="connsiteX68" fmla="*/ 3340100 w 3943387"/>
              <a:gd name="connsiteY68" fmla="*/ 592394 h 2764094"/>
              <a:gd name="connsiteX69" fmla="*/ 3314700 w 3943387"/>
              <a:gd name="connsiteY69" fmla="*/ 506669 h 2764094"/>
              <a:gd name="connsiteX70" fmla="*/ 3295650 w 3943387"/>
              <a:gd name="connsiteY70" fmla="*/ 478094 h 2764094"/>
              <a:gd name="connsiteX71" fmla="*/ 3279775 w 3943387"/>
              <a:gd name="connsiteY71" fmla="*/ 443169 h 2764094"/>
              <a:gd name="connsiteX72" fmla="*/ 3209925 w 3943387"/>
              <a:gd name="connsiteY72" fmla="*/ 363794 h 2764094"/>
              <a:gd name="connsiteX73" fmla="*/ 2889250 w 3943387"/>
              <a:gd name="connsiteY73" fmla="*/ 166944 h 2764094"/>
              <a:gd name="connsiteX74" fmla="*/ 2152650 w 3943387"/>
              <a:gd name="connsiteY74" fmla="*/ 5019 h 2764094"/>
              <a:gd name="connsiteX75" fmla="*/ 1167276 w 3943387"/>
              <a:gd name="connsiteY75" fmla="*/ 362622 h 2764094"/>
              <a:gd name="connsiteX0" fmla="*/ 1167276 w 3943387"/>
              <a:gd name="connsiteY0" fmla="*/ 195679 h 2597151"/>
              <a:gd name="connsiteX1" fmla="*/ 908197 w 3943387"/>
              <a:gd name="connsiteY1" fmla="*/ 407085 h 2597151"/>
              <a:gd name="connsiteX2" fmla="*/ 870634 w 3943387"/>
              <a:gd name="connsiteY2" fmla="*/ 1228530 h 2597151"/>
              <a:gd name="connsiteX3" fmla="*/ 527050 w 3943387"/>
              <a:gd name="connsiteY3" fmla="*/ 1419226 h 2597151"/>
              <a:gd name="connsiteX4" fmla="*/ 517525 w 3943387"/>
              <a:gd name="connsiteY4" fmla="*/ 1720851 h 2597151"/>
              <a:gd name="connsiteX5" fmla="*/ 482600 w 3943387"/>
              <a:gd name="connsiteY5" fmla="*/ 1739901 h 2597151"/>
              <a:gd name="connsiteX6" fmla="*/ 403225 w 3943387"/>
              <a:gd name="connsiteY6" fmla="*/ 1762126 h 2597151"/>
              <a:gd name="connsiteX7" fmla="*/ 358775 w 3943387"/>
              <a:gd name="connsiteY7" fmla="*/ 1778001 h 2597151"/>
              <a:gd name="connsiteX8" fmla="*/ 317500 w 3943387"/>
              <a:gd name="connsiteY8" fmla="*/ 1790701 h 2597151"/>
              <a:gd name="connsiteX9" fmla="*/ 228600 w 3943387"/>
              <a:gd name="connsiteY9" fmla="*/ 1831976 h 2597151"/>
              <a:gd name="connsiteX10" fmla="*/ 193675 w 3943387"/>
              <a:gd name="connsiteY10" fmla="*/ 1847851 h 2597151"/>
              <a:gd name="connsiteX11" fmla="*/ 142875 w 3943387"/>
              <a:gd name="connsiteY11" fmla="*/ 1876426 h 2597151"/>
              <a:gd name="connsiteX12" fmla="*/ 85725 w 3943387"/>
              <a:gd name="connsiteY12" fmla="*/ 1924051 h 2597151"/>
              <a:gd name="connsiteX13" fmla="*/ 69850 w 3943387"/>
              <a:gd name="connsiteY13" fmla="*/ 1949451 h 2597151"/>
              <a:gd name="connsiteX14" fmla="*/ 41275 w 3943387"/>
              <a:gd name="connsiteY14" fmla="*/ 1984376 h 2597151"/>
              <a:gd name="connsiteX15" fmla="*/ 25400 w 3943387"/>
              <a:gd name="connsiteY15" fmla="*/ 2019301 h 2597151"/>
              <a:gd name="connsiteX16" fmla="*/ 0 w 3943387"/>
              <a:gd name="connsiteY16" fmla="*/ 2111376 h 2597151"/>
              <a:gd name="connsiteX17" fmla="*/ 3175 w 3943387"/>
              <a:gd name="connsiteY17" fmla="*/ 2349501 h 2597151"/>
              <a:gd name="connsiteX18" fmla="*/ 12700 w 3943387"/>
              <a:gd name="connsiteY18" fmla="*/ 2378076 h 2597151"/>
              <a:gd name="connsiteX19" fmla="*/ 53975 w 3943387"/>
              <a:gd name="connsiteY19" fmla="*/ 2454276 h 2597151"/>
              <a:gd name="connsiteX20" fmla="*/ 79375 w 3943387"/>
              <a:gd name="connsiteY20" fmla="*/ 2489201 h 2597151"/>
              <a:gd name="connsiteX21" fmla="*/ 111125 w 3943387"/>
              <a:gd name="connsiteY21" fmla="*/ 2498726 h 2597151"/>
              <a:gd name="connsiteX22" fmla="*/ 165100 w 3943387"/>
              <a:gd name="connsiteY22" fmla="*/ 2530476 h 2597151"/>
              <a:gd name="connsiteX23" fmla="*/ 279400 w 3943387"/>
              <a:gd name="connsiteY23" fmla="*/ 2546351 h 2597151"/>
              <a:gd name="connsiteX24" fmla="*/ 476250 w 3943387"/>
              <a:gd name="connsiteY24" fmla="*/ 2578101 h 2597151"/>
              <a:gd name="connsiteX25" fmla="*/ 666750 w 3943387"/>
              <a:gd name="connsiteY25" fmla="*/ 2597151 h 2597151"/>
              <a:gd name="connsiteX26" fmla="*/ 1482725 w 3943387"/>
              <a:gd name="connsiteY26" fmla="*/ 2593976 h 2597151"/>
              <a:gd name="connsiteX27" fmla="*/ 1600200 w 3943387"/>
              <a:gd name="connsiteY27" fmla="*/ 2581276 h 2597151"/>
              <a:gd name="connsiteX28" fmla="*/ 2165350 w 3943387"/>
              <a:gd name="connsiteY28" fmla="*/ 2574926 h 2597151"/>
              <a:gd name="connsiteX29" fmla="*/ 2222500 w 3943387"/>
              <a:gd name="connsiteY29" fmla="*/ 2571751 h 2597151"/>
              <a:gd name="connsiteX30" fmla="*/ 2390775 w 3943387"/>
              <a:gd name="connsiteY30" fmla="*/ 2552701 h 2597151"/>
              <a:gd name="connsiteX31" fmla="*/ 2670175 w 3943387"/>
              <a:gd name="connsiteY31" fmla="*/ 2536826 h 2597151"/>
              <a:gd name="connsiteX32" fmla="*/ 2870200 w 3943387"/>
              <a:gd name="connsiteY32" fmla="*/ 2517776 h 2597151"/>
              <a:gd name="connsiteX33" fmla="*/ 3203575 w 3943387"/>
              <a:gd name="connsiteY33" fmla="*/ 2511426 h 2597151"/>
              <a:gd name="connsiteX34" fmla="*/ 3571875 w 3943387"/>
              <a:gd name="connsiteY34" fmla="*/ 2492376 h 2597151"/>
              <a:gd name="connsiteX35" fmla="*/ 3613150 w 3943387"/>
              <a:gd name="connsiteY35" fmla="*/ 2486026 h 2597151"/>
              <a:gd name="connsiteX36" fmla="*/ 3651250 w 3943387"/>
              <a:gd name="connsiteY36" fmla="*/ 2473326 h 2597151"/>
              <a:gd name="connsiteX37" fmla="*/ 3689350 w 3943387"/>
              <a:gd name="connsiteY37" fmla="*/ 2470151 h 2597151"/>
              <a:gd name="connsiteX38" fmla="*/ 3768725 w 3943387"/>
              <a:gd name="connsiteY38" fmla="*/ 2441576 h 2597151"/>
              <a:gd name="connsiteX39" fmla="*/ 3797300 w 3943387"/>
              <a:gd name="connsiteY39" fmla="*/ 2413001 h 2597151"/>
              <a:gd name="connsiteX40" fmla="*/ 3825875 w 3943387"/>
              <a:gd name="connsiteY40" fmla="*/ 2390776 h 2597151"/>
              <a:gd name="connsiteX41" fmla="*/ 3873500 w 3943387"/>
              <a:gd name="connsiteY41" fmla="*/ 2308226 h 2597151"/>
              <a:gd name="connsiteX42" fmla="*/ 3889375 w 3943387"/>
              <a:gd name="connsiteY42" fmla="*/ 2266951 h 2597151"/>
              <a:gd name="connsiteX43" fmla="*/ 3895725 w 3943387"/>
              <a:gd name="connsiteY43" fmla="*/ 2228851 h 2597151"/>
              <a:gd name="connsiteX44" fmla="*/ 3917950 w 3943387"/>
              <a:gd name="connsiteY44" fmla="*/ 2181226 h 2597151"/>
              <a:gd name="connsiteX45" fmla="*/ 3933825 w 3943387"/>
              <a:gd name="connsiteY45" fmla="*/ 2136776 h 2597151"/>
              <a:gd name="connsiteX46" fmla="*/ 3937000 w 3943387"/>
              <a:gd name="connsiteY46" fmla="*/ 1752601 h 2597151"/>
              <a:gd name="connsiteX47" fmla="*/ 3911600 w 3943387"/>
              <a:gd name="connsiteY47" fmla="*/ 1692276 h 2597151"/>
              <a:gd name="connsiteX48" fmla="*/ 3902075 w 3943387"/>
              <a:gd name="connsiteY48" fmla="*/ 1657351 h 2597151"/>
              <a:gd name="connsiteX49" fmla="*/ 3838575 w 3943387"/>
              <a:gd name="connsiteY49" fmla="*/ 1555751 h 2597151"/>
              <a:gd name="connsiteX50" fmla="*/ 3787775 w 3943387"/>
              <a:gd name="connsiteY50" fmla="*/ 1492251 h 2597151"/>
              <a:gd name="connsiteX51" fmla="*/ 3724275 w 3943387"/>
              <a:gd name="connsiteY51" fmla="*/ 1447801 h 2597151"/>
              <a:gd name="connsiteX52" fmla="*/ 3702050 w 3943387"/>
              <a:gd name="connsiteY52" fmla="*/ 1431926 h 2597151"/>
              <a:gd name="connsiteX53" fmla="*/ 3692525 w 3943387"/>
              <a:gd name="connsiteY53" fmla="*/ 1422401 h 2597151"/>
              <a:gd name="connsiteX54" fmla="*/ 3651250 w 3943387"/>
              <a:gd name="connsiteY54" fmla="*/ 1403351 h 2597151"/>
              <a:gd name="connsiteX55" fmla="*/ 3575050 w 3943387"/>
              <a:gd name="connsiteY55" fmla="*/ 1368426 h 2597151"/>
              <a:gd name="connsiteX56" fmla="*/ 3556000 w 3943387"/>
              <a:gd name="connsiteY56" fmla="*/ 1352551 h 2597151"/>
              <a:gd name="connsiteX57" fmla="*/ 3498850 w 3943387"/>
              <a:gd name="connsiteY57" fmla="*/ 1317626 h 2597151"/>
              <a:gd name="connsiteX58" fmla="*/ 3454400 w 3943387"/>
              <a:gd name="connsiteY58" fmla="*/ 1273176 h 2597151"/>
              <a:gd name="connsiteX59" fmla="*/ 3448050 w 3943387"/>
              <a:gd name="connsiteY59" fmla="*/ 1260476 h 2597151"/>
              <a:gd name="connsiteX60" fmla="*/ 3432175 w 3943387"/>
              <a:gd name="connsiteY60" fmla="*/ 1222376 h 2597151"/>
              <a:gd name="connsiteX61" fmla="*/ 3413125 w 3943387"/>
              <a:gd name="connsiteY61" fmla="*/ 1200151 h 2597151"/>
              <a:gd name="connsiteX62" fmla="*/ 3409950 w 3943387"/>
              <a:gd name="connsiteY62" fmla="*/ 1171576 h 2597151"/>
              <a:gd name="connsiteX63" fmla="*/ 3397250 w 3943387"/>
              <a:gd name="connsiteY63" fmla="*/ 1123951 h 2597151"/>
              <a:gd name="connsiteX64" fmla="*/ 3394075 w 3943387"/>
              <a:gd name="connsiteY64" fmla="*/ 676276 h 2597151"/>
              <a:gd name="connsiteX65" fmla="*/ 3381375 w 3943387"/>
              <a:gd name="connsiteY65" fmla="*/ 552451 h 2597151"/>
              <a:gd name="connsiteX66" fmla="*/ 3375025 w 3943387"/>
              <a:gd name="connsiteY66" fmla="*/ 523876 h 2597151"/>
              <a:gd name="connsiteX67" fmla="*/ 3368675 w 3943387"/>
              <a:gd name="connsiteY67" fmla="*/ 485776 h 2597151"/>
              <a:gd name="connsiteX68" fmla="*/ 3340100 w 3943387"/>
              <a:gd name="connsiteY68" fmla="*/ 425451 h 2597151"/>
              <a:gd name="connsiteX69" fmla="*/ 3314700 w 3943387"/>
              <a:gd name="connsiteY69" fmla="*/ 339726 h 2597151"/>
              <a:gd name="connsiteX70" fmla="*/ 3295650 w 3943387"/>
              <a:gd name="connsiteY70" fmla="*/ 311151 h 2597151"/>
              <a:gd name="connsiteX71" fmla="*/ 3279775 w 3943387"/>
              <a:gd name="connsiteY71" fmla="*/ 276226 h 2597151"/>
              <a:gd name="connsiteX72" fmla="*/ 3209925 w 3943387"/>
              <a:gd name="connsiteY72" fmla="*/ 196851 h 2597151"/>
              <a:gd name="connsiteX73" fmla="*/ 2889250 w 3943387"/>
              <a:gd name="connsiteY73" fmla="*/ 1 h 2597151"/>
              <a:gd name="connsiteX74" fmla="*/ 1167276 w 3943387"/>
              <a:gd name="connsiteY74" fmla="*/ 195679 h 2597151"/>
              <a:gd name="connsiteX0" fmla="*/ 1167276 w 3943387"/>
              <a:gd name="connsiteY0" fmla="*/ 15838 h 2417310"/>
              <a:gd name="connsiteX1" fmla="*/ 908197 w 3943387"/>
              <a:gd name="connsiteY1" fmla="*/ 227244 h 2417310"/>
              <a:gd name="connsiteX2" fmla="*/ 870634 w 3943387"/>
              <a:gd name="connsiteY2" fmla="*/ 1048689 h 2417310"/>
              <a:gd name="connsiteX3" fmla="*/ 527050 w 3943387"/>
              <a:gd name="connsiteY3" fmla="*/ 1239385 h 2417310"/>
              <a:gd name="connsiteX4" fmla="*/ 517525 w 3943387"/>
              <a:gd name="connsiteY4" fmla="*/ 1541010 h 2417310"/>
              <a:gd name="connsiteX5" fmla="*/ 482600 w 3943387"/>
              <a:gd name="connsiteY5" fmla="*/ 1560060 h 2417310"/>
              <a:gd name="connsiteX6" fmla="*/ 403225 w 3943387"/>
              <a:gd name="connsiteY6" fmla="*/ 1582285 h 2417310"/>
              <a:gd name="connsiteX7" fmla="*/ 358775 w 3943387"/>
              <a:gd name="connsiteY7" fmla="*/ 1598160 h 2417310"/>
              <a:gd name="connsiteX8" fmla="*/ 317500 w 3943387"/>
              <a:gd name="connsiteY8" fmla="*/ 1610860 h 2417310"/>
              <a:gd name="connsiteX9" fmla="*/ 228600 w 3943387"/>
              <a:gd name="connsiteY9" fmla="*/ 1652135 h 2417310"/>
              <a:gd name="connsiteX10" fmla="*/ 193675 w 3943387"/>
              <a:gd name="connsiteY10" fmla="*/ 1668010 h 2417310"/>
              <a:gd name="connsiteX11" fmla="*/ 142875 w 3943387"/>
              <a:gd name="connsiteY11" fmla="*/ 1696585 h 2417310"/>
              <a:gd name="connsiteX12" fmla="*/ 85725 w 3943387"/>
              <a:gd name="connsiteY12" fmla="*/ 1744210 h 2417310"/>
              <a:gd name="connsiteX13" fmla="*/ 69850 w 3943387"/>
              <a:gd name="connsiteY13" fmla="*/ 1769610 h 2417310"/>
              <a:gd name="connsiteX14" fmla="*/ 41275 w 3943387"/>
              <a:gd name="connsiteY14" fmla="*/ 1804535 h 2417310"/>
              <a:gd name="connsiteX15" fmla="*/ 25400 w 3943387"/>
              <a:gd name="connsiteY15" fmla="*/ 1839460 h 2417310"/>
              <a:gd name="connsiteX16" fmla="*/ 0 w 3943387"/>
              <a:gd name="connsiteY16" fmla="*/ 1931535 h 2417310"/>
              <a:gd name="connsiteX17" fmla="*/ 3175 w 3943387"/>
              <a:gd name="connsiteY17" fmla="*/ 2169660 h 2417310"/>
              <a:gd name="connsiteX18" fmla="*/ 12700 w 3943387"/>
              <a:gd name="connsiteY18" fmla="*/ 2198235 h 2417310"/>
              <a:gd name="connsiteX19" fmla="*/ 53975 w 3943387"/>
              <a:gd name="connsiteY19" fmla="*/ 2274435 h 2417310"/>
              <a:gd name="connsiteX20" fmla="*/ 79375 w 3943387"/>
              <a:gd name="connsiteY20" fmla="*/ 2309360 h 2417310"/>
              <a:gd name="connsiteX21" fmla="*/ 111125 w 3943387"/>
              <a:gd name="connsiteY21" fmla="*/ 2318885 h 2417310"/>
              <a:gd name="connsiteX22" fmla="*/ 165100 w 3943387"/>
              <a:gd name="connsiteY22" fmla="*/ 2350635 h 2417310"/>
              <a:gd name="connsiteX23" fmla="*/ 279400 w 3943387"/>
              <a:gd name="connsiteY23" fmla="*/ 2366510 h 2417310"/>
              <a:gd name="connsiteX24" fmla="*/ 476250 w 3943387"/>
              <a:gd name="connsiteY24" fmla="*/ 2398260 h 2417310"/>
              <a:gd name="connsiteX25" fmla="*/ 666750 w 3943387"/>
              <a:gd name="connsiteY25" fmla="*/ 2417310 h 2417310"/>
              <a:gd name="connsiteX26" fmla="*/ 1482725 w 3943387"/>
              <a:gd name="connsiteY26" fmla="*/ 2414135 h 2417310"/>
              <a:gd name="connsiteX27" fmla="*/ 1600200 w 3943387"/>
              <a:gd name="connsiteY27" fmla="*/ 2401435 h 2417310"/>
              <a:gd name="connsiteX28" fmla="*/ 2165350 w 3943387"/>
              <a:gd name="connsiteY28" fmla="*/ 2395085 h 2417310"/>
              <a:gd name="connsiteX29" fmla="*/ 2222500 w 3943387"/>
              <a:gd name="connsiteY29" fmla="*/ 2391910 h 2417310"/>
              <a:gd name="connsiteX30" fmla="*/ 2390775 w 3943387"/>
              <a:gd name="connsiteY30" fmla="*/ 2372860 h 2417310"/>
              <a:gd name="connsiteX31" fmla="*/ 2670175 w 3943387"/>
              <a:gd name="connsiteY31" fmla="*/ 2356985 h 2417310"/>
              <a:gd name="connsiteX32" fmla="*/ 2870200 w 3943387"/>
              <a:gd name="connsiteY32" fmla="*/ 2337935 h 2417310"/>
              <a:gd name="connsiteX33" fmla="*/ 3203575 w 3943387"/>
              <a:gd name="connsiteY33" fmla="*/ 2331585 h 2417310"/>
              <a:gd name="connsiteX34" fmla="*/ 3571875 w 3943387"/>
              <a:gd name="connsiteY34" fmla="*/ 2312535 h 2417310"/>
              <a:gd name="connsiteX35" fmla="*/ 3613150 w 3943387"/>
              <a:gd name="connsiteY35" fmla="*/ 2306185 h 2417310"/>
              <a:gd name="connsiteX36" fmla="*/ 3651250 w 3943387"/>
              <a:gd name="connsiteY36" fmla="*/ 2293485 h 2417310"/>
              <a:gd name="connsiteX37" fmla="*/ 3689350 w 3943387"/>
              <a:gd name="connsiteY37" fmla="*/ 2290310 h 2417310"/>
              <a:gd name="connsiteX38" fmla="*/ 3768725 w 3943387"/>
              <a:gd name="connsiteY38" fmla="*/ 2261735 h 2417310"/>
              <a:gd name="connsiteX39" fmla="*/ 3797300 w 3943387"/>
              <a:gd name="connsiteY39" fmla="*/ 2233160 h 2417310"/>
              <a:gd name="connsiteX40" fmla="*/ 3825875 w 3943387"/>
              <a:gd name="connsiteY40" fmla="*/ 2210935 h 2417310"/>
              <a:gd name="connsiteX41" fmla="*/ 3873500 w 3943387"/>
              <a:gd name="connsiteY41" fmla="*/ 2128385 h 2417310"/>
              <a:gd name="connsiteX42" fmla="*/ 3889375 w 3943387"/>
              <a:gd name="connsiteY42" fmla="*/ 2087110 h 2417310"/>
              <a:gd name="connsiteX43" fmla="*/ 3895725 w 3943387"/>
              <a:gd name="connsiteY43" fmla="*/ 2049010 h 2417310"/>
              <a:gd name="connsiteX44" fmla="*/ 3917950 w 3943387"/>
              <a:gd name="connsiteY44" fmla="*/ 2001385 h 2417310"/>
              <a:gd name="connsiteX45" fmla="*/ 3933825 w 3943387"/>
              <a:gd name="connsiteY45" fmla="*/ 1956935 h 2417310"/>
              <a:gd name="connsiteX46" fmla="*/ 3937000 w 3943387"/>
              <a:gd name="connsiteY46" fmla="*/ 1572760 h 2417310"/>
              <a:gd name="connsiteX47" fmla="*/ 3911600 w 3943387"/>
              <a:gd name="connsiteY47" fmla="*/ 1512435 h 2417310"/>
              <a:gd name="connsiteX48" fmla="*/ 3902075 w 3943387"/>
              <a:gd name="connsiteY48" fmla="*/ 1477510 h 2417310"/>
              <a:gd name="connsiteX49" fmla="*/ 3838575 w 3943387"/>
              <a:gd name="connsiteY49" fmla="*/ 1375910 h 2417310"/>
              <a:gd name="connsiteX50" fmla="*/ 3787775 w 3943387"/>
              <a:gd name="connsiteY50" fmla="*/ 1312410 h 2417310"/>
              <a:gd name="connsiteX51" fmla="*/ 3724275 w 3943387"/>
              <a:gd name="connsiteY51" fmla="*/ 1267960 h 2417310"/>
              <a:gd name="connsiteX52" fmla="*/ 3702050 w 3943387"/>
              <a:gd name="connsiteY52" fmla="*/ 1252085 h 2417310"/>
              <a:gd name="connsiteX53" fmla="*/ 3692525 w 3943387"/>
              <a:gd name="connsiteY53" fmla="*/ 1242560 h 2417310"/>
              <a:gd name="connsiteX54" fmla="*/ 3651250 w 3943387"/>
              <a:gd name="connsiteY54" fmla="*/ 1223510 h 2417310"/>
              <a:gd name="connsiteX55" fmla="*/ 3575050 w 3943387"/>
              <a:gd name="connsiteY55" fmla="*/ 1188585 h 2417310"/>
              <a:gd name="connsiteX56" fmla="*/ 3556000 w 3943387"/>
              <a:gd name="connsiteY56" fmla="*/ 1172710 h 2417310"/>
              <a:gd name="connsiteX57" fmla="*/ 3498850 w 3943387"/>
              <a:gd name="connsiteY57" fmla="*/ 1137785 h 2417310"/>
              <a:gd name="connsiteX58" fmla="*/ 3454400 w 3943387"/>
              <a:gd name="connsiteY58" fmla="*/ 1093335 h 2417310"/>
              <a:gd name="connsiteX59" fmla="*/ 3448050 w 3943387"/>
              <a:gd name="connsiteY59" fmla="*/ 1080635 h 2417310"/>
              <a:gd name="connsiteX60" fmla="*/ 3432175 w 3943387"/>
              <a:gd name="connsiteY60" fmla="*/ 1042535 h 2417310"/>
              <a:gd name="connsiteX61" fmla="*/ 3413125 w 3943387"/>
              <a:gd name="connsiteY61" fmla="*/ 1020310 h 2417310"/>
              <a:gd name="connsiteX62" fmla="*/ 3409950 w 3943387"/>
              <a:gd name="connsiteY62" fmla="*/ 991735 h 2417310"/>
              <a:gd name="connsiteX63" fmla="*/ 3397250 w 3943387"/>
              <a:gd name="connsiteY63" fmla="*/ 944110 h 2417310"/>
              <a:gd name="connsiteX64" fmla="*/ 3394075 w 3943387"/>
              <a:gd name="connsiteY64" fmla="*/ 496435 h 2417310"/>
              <a:gd name="connsiteX65" fmla="*/ 3381375 w 3943387"/>
              <a:gd name="connsiteY65" fmla="*/ 372610 h 2417310"/>
              <a:gd name="connsiteX66" fmla="*/ 3375025 w 3943387"/>
              <a:gd name="connsiteY66" fmla="*/ 344035 h 2417310"/>
              <a:gd name="connsiteX67" fmla="*/ 3368675 w 3943387"/>
              <a:gd name="connsiteY67" fmla="*/ 305935 h 2417310"/>
              <a:gd name="connsiteX68" fmla="*/ 3340100 w 3943387"/>
              <a:gd name="connsiteY68" fmla="*/ 245610 h 2417310"/>
              <a:gd name="connsiteX69" fmla="*/ 3314700 w 3943387"/>
              <a:gd name="connsiteY69" fmla="*/ 159885 h 2417310"/>
              <a:gd name="connsiteX70" fmla="*/ 3295650 w 3943387"/>
              <a:gd name="connsiteY70" fmla="*/ 131310 h 2417310"/>
              <a:gd name="connsiteX71" fmla="*/ 3279775 w 3943387"/>
              <a:gd name="connsiteY71" fmla="*/ 96385 h 2417310"/>
              <a:gd name="connsiteX72" fmla="*/ 3209925 w 3943387"/>
              <a:gd name="connsiteY72" fmla="*/ 17010 h 2417310"/>
              <a:gd name="connsiteX73" fmla="*/ 2673546 w 3943387"/>
              <a:gd name="connsiteY73" fmla="*/ 120271 h 2417310"/>
              <a:gd name="connsiteX74" fmla="*/ 1167276 w 3943387"/>
              <a:gd name="connsiteY74" fmla="*/ 15838 h 2417310"/>
              <a:gd name="connsiteX0" fmla="*/ 1167276 w 3943387"/>
              <a:gd name="connsiteY0" fmla="*/ 16785 h 2418257"/>
              <a:gd name="connsiteX1" fmla="*/ 908197 w 3943387"/>
              <a:gd name="connsiteY1" fmla="*/ 228191 h 2418257"/>
              <a:gd name="connsiteX2" fmla="*/ 870634 w 3943387"/>
              <a:gd name="connsiteY2" fmla="*/ 1049636 h 2418257"/>
              <a:gd name="connsiteX3" fmla="*/ 527050 w 3943387"/>
              <a:gd name="connsiteY3" fmla="*/ 1240332 h 2418257"/>
              <a:gd name="connsiteX4" fmla="*/ 517525 w 3943387"/>
              <a:gd name="connsiteY4" fmla="*/ 1541957 h 2418257"/>
              <a:gd name="connsiteX5" fmla="*/ 482600 w 3943387"/>
              <a:gd name="connsiteY5" fmla="*/ 1561007 h 2418257"/>
              <a:gd name="connsiteX6" fmla="*/ 403225 w 3943387"/>
              <a:gd name="connsiteY6" fmla="*/ 1583232 h 2418257"/>
              <a:gd name="connsiteX7" fmla="*/ 358775 w 3943387"/>
              <a:gd name="connsiteY7" fmla="*/ 1599107 h 2418257"/>
              <a:gd name="connsiteX8" fmla="*/ 317500 w 3943387"/>
              <a:gd name="connsiteY8" fmla="*/ 1611807 h 2418257"/>
              <a:gd name="connsiteX9" fmla="*/ 228600 w 3943387"/>
              <a:gd name="connsiteY9" fmla="*/ 1653082 h 2418257"/>
              <a:gd name="connsiteX10" fmla="*/ 193675 w 3943387"/>
              <a:gd name="connsiteY10" fmla="*/ 1668957 h 2418257"/>
              <a:gd name="connsiteX11" fmla="*/ 142875 w 3943387"/>
              <a:gd name="connsiteY11" fmla="*/ 1697532 h 2418257"/>
              <a:gd name="connsiteX12" fmla="*/ 85725 w 3943387"/>
              <a:gd name="connsiteY12" fmla="*/ 1745157 h 2418257"/>
              <a:gd name="connsiteX13" fmla="*/ 69850 w 3943387"/>
              <a:gd name="connsiteY13" fmla="*/ 1770557 h 2418257"/>
              <a:gd name="connsiteX14" fmla="*/ 41275 w 3943387"/>
              <a:gd name="connsiteY14" fmla="*/ 1805482 h 2418257"/>
              <a:gd name="connsiteX15" fmla="*/ 25400 w 3943387"/>
              <a:gd name="connsiteY15" fmla="*/ 1840407 h 2418257"/>
              <a:gd name="connsiteX16" fmla="*/ 0 w 3943387"/>
              <a:gd name="connsiteY16" fmla="*/ 1932482 h 2418257"/>
              <a:gd name="connsiteX17" fmla="*/ 3175 w 3943387"/>
              <a:gd name="connsiteY17" fmla="*/ 2170607 h 2418257"/>
              <a:gd name="connsiteX18" fmla="*/ 12700 w 3943387"/>
              <a:gd name="connsiteY18" fmla="*/ 2199182 h 2418257"/>
              <a:gd name="connsiteX19" fmla="*/ 53975 w 3943387"/>
              <a:gd name="connsiteY19" fmla="*/ 2275382 h 2418257"/>
              <a:gd name="connsiteX20" fmla="*/ 79375 w 3943387"/>
              <a:gd name="connsiteY20" fmla="*/ 2310307 h 2418257"/>
              <a:gd name="connsiteX21" fmla="*/ 111125 w 3943387"/>
              <a:gd name="connsiteY21" fmla="*/ 2319832 h 2418257"/>
              <a:gd name="connsiteX22" fmla="*/ 165100 w 3943387"/>
              <a:gd name="connsiteY22" fmla="*/ 2351582 h 2418257"/>
              <a:gd name="connsiteX23" fmla="*/ 279400 w 3943387"/>
              <a:gd name="connsiteY23" fmla="*/ 2367457 h 2418257"/>
              <a:gd name="connsiteX24" fmla="*/ 476250 w 3943387"/>
              <a:gd name="connsiteY24" fmla="*/ 2399207 h 2418257"/>
              <a:gd name="connsiteX25" fmla="*/ 666750 w 3943387"/>
              <a:gd name="connsiteY25" fmla="*/ 2418257 h 2418257"/>
              <a:gd name="connsiteX26" fmla="*/ 1482725 w 3943387"/>
              <a:gd name="connsiteY26" fmla="*/ 2415082 h 2418257"/>
              <a:gd name="connsiteX27" fmla="*/ 1600200 w 3943387"/>
              <a:gd name="connsiteY27" fmla="*/ 2402382 h 2418257"/>
              <a:gd name="connsiteX28" fmla="*/ 2165350 w 3943387"/>
              <a:gd name="connsiteY28" fmla="*/ 2396032 h 2418257"/>
              <a:gd name="connsiteX29" fmla="*/ 2222500 w 3943387"/>
              <a:gd name="connsiteY29" fmla="*/ 2392857 h 2418257"/>
              <a:gd name="connsiteX30" fmla="*/ 2390775 w 3943387"/>
              <a:gd name="connsiteY30" fmla="*/ 2373807 h 2418257"/>
              <a:gd name="connsiteX31" fmla="*/ 2670175 w 3943387"/>
              <a:gd name="connsiteY31" fmla="*/ 2357932 h 2418257"/>
              <a:gd name="connsiteX32" fmla="*/ 2870200 w 3943387"/>
              <a:gd name="connsiteY32" fmla="*/ 2338882 h 2418257"/>
              <a:gd name="connsiteX33" fmla="*/ 3203575 w 3943387"/>
              <a:gd name="connsiteY33" fmla="*/ 2332532 h 2418257"/>
              <a:gd name="connsiteX34" fmla="*/ 3571875 w 3943387"/>
              <a:gd name="connsiteY34" fmla="*/ 2313482 h 2418257"/>
              <a:gd name="connsiteX35" fmla="*/ 3613150 w 3943387"/>
              <a:gd name="connsiteY35" fmla="*/ 2307132 h 2418257"/>
              <a:gd name="connsiteX36" fmla="*/ 3651250 w 3943387"/>
              <a:gd name="connsiteY36" fmla="*/ 2294432 h 2418257"/>
              <a:gd name="connsiteX37" fmla="*/ 3689350 w 3943387"/>
              <a:gd name="connsiteY37" fmla="*/ 2291257 h 2418257"/>
              <a:gd name="connsiteX38" fmla="*/ 3768725 w 3943387"/>
              <a:gd name="connsiteY38" fmla="*/ 2262682 h 2418257"/>
              <a:gd name="connsiteX39" fmla="*/ 3797300 w 3943387"/>
              <a:gd name="connsiteY39" fmla="*/ 2234107 h 2418257"/>
              <a:gd name="connsiteX40" fmla="*/ 3825875 w 3943387"/>
              <a:gd name="connsiteY40" fmla="*/ 2211882 h 2418257"/>
              <a:gd name="connsiteX41" fmla="*/ 3873500 w 3943387"/>
              <a:gd name="connsiteY41" fmla="*/ 2129332 h 2418257"/>
              <a:gd name="connsiteX42" fmla="*/ 3889375 w 3943387"/>
              <a:gd name="connsiteY42" fmla="*/ 2088057 h 2418257"/>
              <a:gd name="connsiteX43" fmla="*/ 3895725 w 3943387"/>
              <a:gd name="connsiteY43" fmla="*/ 2049957 h 2418257"/>
              <a:gd name="connsiteX44" fmla="*/ 3917950 w 3943387"/>
              <a:gd name="connsiteY44" fmla="*/ 2002332 h 2418257"/>
              <a:gd name="connsiteX45" fmla="*/ 3933825 w 3943387"/>
              <a:gd name="connsiteY45" fmla="*/ 1957882 h 2418257"/>
              <a:gd name="connsiteX46" fmla="*/ 3937000 w 3943387"/>
              <a:gd name="connsiteY46" fmla="*/ 1573707 h 2418257"/>
              <a:gd name="connsiteX47" fmla="*/ 3911600 w 3943387"/>
              <a:gd name="connsiteY47" fmla="*/ 1513382 h 2418257"/>
              <a:gd name="connsiteX48" fmla="*/ 3902075 w 3943387"/>
              <a:gd name="connsiteY48" fmla="*/ 1478457 h 2418257"/>
              <a:gd name="connsiteX49" fmla="*/ 3838575 w 3943387"/>
              <a:gd name="connsiteY49" fmla="*/ 1376857 h 2418257"/>
              <a:gd name="connsiteX50" fmla="*/ 3787775 w 3943387"/>
              <a:gd name="connsiteY50" fmla="*/ 1313357 h 2418257"/>
              <a:gd name="connsiteX51" fmla="*/ 3724275 w 3943387"/>
              <a:gd name="connsiteY51" fmla="*/ 1268907 h 2418257"/>
              <a:gd name="connsiteX52" fmla="*/ 3702050 w 3943387"/>
              <a:gd name="connsiteY52" fmla="*/ 1253032 h 2418257"/>
              <a:gd name="connsiteX53" fmla="*/ 3692525 w 3943387"/>
              <a:gd name="connsiteY53" fmla="*/ 1243507 h 2418257"/>
              <a:gd name="connsiteX54" fmla="*/ 3651250 w 3943387"/>
              <a:gd name="connsiteY54" fmla="*/ 1224457 h 2418257"/>
              <a:gd name="connsiteX55" fmla="*/ 3575050 w 3943387"/>
              <a:gd name="connsiteY55" fmla="*/ 1189532 h 2418257"/>
              <a:gd name="connsiteX56" fmla="*/ 3556000 w 3943387"/>
              <a:gd name="connsiteY56" fmla="*/ 1173657 h 2418257"/>
              <a:gd name="connsiteX57" fmla="*/ 3498850 w 3943387"/>
              <a:gd name="connsiteY57" fmla="*/ 1138732 h 2418257"/>
              <a:gd name="connsiteX58" fmla="*/ 3454400 w 3943387"/>
              <a:gd name="connsiteY58" fmla="*/ 1094282 h 2418257"/>
              <a:gd name="connsiteX59" fmla="*/ 3448050 w 3943387"/>
              <a:gd name="connsiteY59" fmla="*/ 1081582 h 2418257"/>
              <a:gd name="connsiteX60" fmla="*/ 3432175 w 3943387"/>
              <a:gd name="connsiteY60" fmla="*/ 1043482 h 2418257"/>
              <a:gd name="connsiteX61" fmla="*/ 3413125 w 3943387"/>
              <a:gd name="connsiteY61" fmla="*/ 1021257 h 2418257"/>
              <a:gd name="connsiteX62" fmla="*/ 3409950 w 3943387"/>
              <a:gd name="connsiteY62" fmla="*/ 992682 h 2418257"/>
              <a:gd name="connsiteX63" fmla="*/ 3397250 w 3943387"/>
              <a:gd name="connsiteY63" fmla="*/ 945057 h 2418257"/>
              <a:gd name="connsiteX64" fmla="*/ 3394075 w 3943387"/>
              <a:gd name="connsiteY64" fmla="*/ 497382 h 2418257"/>
              <a:gd name="connsiteX65" fmla="*/ 3381375 w 3943387"/>
              <a:gd name="connsiteY65" fmla="*/ 373557 h 2418257"/>
              <a:gd name="connsiteX66" fmla="*/ 3375025 w 3943387"/>
              <a:gd name="connsiteY66" fmla="*/ 344982 h 2418257"/>
              <a:gd name="connsiteX67" fmla="*/ 3368675 w 3943387"/>
              <a:gd name="connsiteY67" fmla="*/ 306882 h 2418257"/>
              <a:gd name="connsiteX68" fmla="*/ 3340100 w 3943387"/>
              <a:gd name="connsiteY68" fmla="*/ 246557 h 2418257"/>
              <a:gd name="connsiteX69" fmla="*/ 3314700 w 3943387"/>
              <a:gd name="connsiteY69" fmla="*/ 160832 h 2418257"/>
              <a:gd name="connsiteX70" fmla="*/ 3295650 w 3943387"/>
              <a:gd name="connsiteY70" fmla="*/ 132257 h 2418257"/>
              <a:gd name="connsiteX71" fmla="*/ 3279775 w 3943387"/>
              <a:gd name="connsiteY71" fmla="*/ 97332 h 2418257"/>
              <a:gd name="connsiteX72" fmla="*/ 2673546 w 3943387"/>
              <a:gd name="connsiteY72" fmla="*/ 121218 h 2418257"/>
              <a:gd name="connsiteX73" fmla="*/ 1167276 w 3943387"/>
              <a:gd name="connsiteY73" fmla="*/ 16785 h 2418257"/>
              <a:gd name="connsiteX0" fmla="*/ 1167276 w 3943387"/>
              <a:gd name="connsiteY0" fmla="*/ 17236 h 2418708"/>
              <a:gd name="connsiteX1" fmla="*/ 908197 w 3943387"/>
              <a:gd name="connsiteY1" fmla="*/ 228642 h 2418708"/>
              <a:gd name="connsiteX2" fmla="*/ 870634 w 3943387"/>
              <a:gd name="connsiteY2" fmla="*/ 1050087 h 2418708"/>
              <a:gd name="connsiteX3" fmla="*/ 527050 w 3943387"/>
              <a:gd name="connsiteY3" fmla="*/ 1240783 h 2418708"/>
              <a:gd name="connsiteX4" fmla="*/ 517525 w 3943387"/>
              <a:gd name="connsiteY4" fmla="*/ 1542408 h 2418708"/>
              <a:gd name="connsiteX5" fmla="*/ 482600 w 3943387"/>
              <a:gd name="connsiteY5" fmla="*/ 1561458 h 2418708"/>
              <a:gd name="connsiteX6" fmla="*/ 403225 w 3943387"/>
              <a:gd name="connsiteY6" fmla="*/ 1583683 h 2418708"/>
              <a:gd name="connsiteX7" fmla="*/ 358775 w 3943387"/>
              <a:gd name="connsiteY7" fmla="*/ 1599558 h 2418708"/>
              <a:gd name="connsiteX8" fmla="*/ 317500 w 3943387"/>
              <a:gd name="connsiteY8" fmla="*/ 1612258 h 2418708"/>
              <a:gd name="connsiteX9" fmla="*/ 228600 w 3943387"/>
              <a:gd name="connsiteY9" fmla="*/ 1653533 h 2418708"/>
              <a:gd name="connsiteX10" fmla="*/ 193675 w 3943387"/>
              <a:gd name="connsiteY10" fmla="*/ 1669408 h 2418708"/>
              <a:gd name="connsiteX11" fmla="*/ 142875 w 3943387"/>
              <a:gd name="connsiteY11" fmla="*/ 1697983 h 2418708"/>
              <a:gd name="connsiteX12" fmla="*/ 85725 w 3943387"/>
              <a:gd name="connsiteY12" fmla="*/ 1745608 h 2418708"/>
              <a:gd name="connsiteX13" fmla="*/ 69850 w 3943387"/>
              <a:gd name="connsiteY13" fmla="*/ 1771008 h 2418708"/>
              <a:gd name="connsiteX14" fmla="*/ 41275 w 3943387"/>
              <a:gd name="connsiteY14" fmla="*/ 1805933 h 2418708"/>
              <a:gd name="connsiteX15" fmla="*/ 25400 w 3943387"/>
              <a:gd name="connsiteY15" fmla="*/ 1840858 h 2418708"/>
              <a:gd name="connsiteX16" fmla="*/ 0 w 3943387"/>
              <a:gd name="connsiteY16" fmla="*/ 1932933 h 2418708"/>
              <a:gd name="connsiteX17" fmla="*/ 3175 w 3943387"/>
              <a:gd name="connsiteY17" fmla="*/ 2171058 h 2418708"/>
              <a:gd name="connsiteX18" fmla="*/ 12700 w 3943387"/>
              <a:gd name="connsiteY18" fmla="*/ 2199633 h 2418708"/>
              <a:gd name="connsiteX19" fmla="*/ 53975 w 3943387"/>
              <a:gd name="connsiteY19" fmla="*/ 2275833 h 2418708"/>
              <a:gd name="connsiteX20" fmla="*/ 79375 w 3943387"/>
              <a:gd name="connsiteY20" fmla="*/ 2310758 h 2418708"/>
              <a:gd name="connsiteX21" fmla="*/ 111125 w 3943387"/>
              <a:gd name="connsiteY21" fmla="*/ 2320283 h 2418708"/>
              <a:gd name="connsiteX22" fmla="*/ 165100 w 3943387"/>
              <a:gd name="connsiteY22" fmla="*/ 2352033 h 2418708"/>
              <a:gd name="connsiteX23" fmla="*/ 279400 w 3943387"/>
              <a:gd name="connsiteY23" fmla="*/ 2367908 h 2418708"/>
              <a:gd name="connsiteX24" fmla="*/ 476250 w 3943387"/>
              <a:gd name="connsiteY24" fmla="*/ 2399658 h 2418708"/>
              <a:gd name="connsiteX25" fmla="*/ 666750 w 3943387"/>
              <a:gd name="connsiteY25" fmla="*/ 2418708 h 2418708"/>
              <a:gd name="connsiteX26" fmla="*/ 1482725 w 3943387"/>
              <a:gd name="connsiteY26" fmla="*/ 2415533 h 2418708"/>
              <a:gd name="connsiteX27" fmla="*/ 1600200 w 3943387"/>
              <a:gd name="connsiteY27" fmla="*/ 2402833 h 2418708"/>
              <a:gd name="connsiteX28" fmla="*/ 2165350 w 3943387"/>
              <a:gd name="connsiteY28" fmla="*/ 2396483 h 2418708"/>
              <a:gd name="connsiteX29" fmla="*/ 2222500 w 3943387"/>
              <a:gd name="connsiteY29" fmla="*/ 2393308 h 2418708"/>
              <a:gd name="connsiteX30" fmla="*/ 2390775 w 3943387"/>
              <a:gd name="connsiteY30" fmla="*/ 2374258 h 2418708"/>
              <a:gd name="connsiteX31" fmla="*/ 2670175 w 3943387"/>
              <a:gd name="connsiteY31" fmla="*/ 2358383 h 2418708"/>
              <a:gd name="connsiteX32" fmla="*/ 2870200 w 3943387"/>
              <a:gd name="connsiteY32" fmla="*/ 2339333 h 2418708"/>
              <a:gd name="connsiteX33" fmla="*/ 3203575 w 3943387"/>
              <a:gd name="connsiteY33" fmla="*/ 2332983 h 2418708"/>
              <a:gd name="connsiteX34" fmla="*/ 3571875 w 3943387"/>
              <a:gd name="connsiteY34" fmla="*/ 2313933 h 2418708"/>
              <a:gd name="connsiteX35" fmla="*/ 3613150 w 3943387"/>
              <a:gd name="connsiteY35" fmla="*/ 2307583 h 2418708"/>
              <a:gd name="connsiteX36" fmla="*/ 3651250 w 3943387"/>
              <a:gd name="connsiteY36" fmla="*/ 2294883 h 2418708"/>
              <a:gd name="connsiteX37" fmla="*/ 3689350 w 3943387"/>
              <a:gd name="connsiteY37" fmla="*/ 2291708 h 2418708"/>
              <a:gd name="connsiteX38" fmla="*/ 3768725 w 3943387"/>
              <a:gd name="connsiteY38" fmla="*/ 2263133 h 2418708"/>
              <a:gd name="connsiteX39" fmla="*/ 3797300 w 3943387"/>
              <a:gd name="connsiteY39" fmla="*/ 2234558 h 2418708"/>
              <a:gd name="connsiteX40" fmla="*/ 3825875 w 3943387"/>
              <a:gd name="connsiteY40" fmla="*/ 2212333 h 2418708"/>
              <a:gd name="connsiteX41" fmla="*/ 3873500 w 3943387"/>
              <a:gd name="connsiteY41" fmla="*/ 2129783 h 2418708"/>
              <a:gd name="connsiteX42" fmla="*/ 3889375 w 3943387"/>
              <a:gd name="connsiteY42" fmla="*/ 2088508 h 2418708"/>
              <a:gd name="connsiteX43" fmla="*/ 3895725 w 3943387"/>
              <a:gd name="connsiteY43" fmla="*/ 2050408 h 2418708"/>
              <a:gd name="connsiteX44" fmla="*/ 3917950 w 3943387"/>
              <a:gd name="connsiteY44" fmla="*/ 2002783 h 2418708"/>
              <a:gd name="connsiteX45" fmla="*/ 3933825 w 3943387"/>
              <a:gd name="connsiteY45" fmla="*/ 1958333 h 2418708"/>
              <a:gd name="connsiteX46" fmla="*/ 3937000 w 3943387"/>
              <a:gd name="connsiteY46" fmla="*/ 1574158 h 2418708"/>
              <a:gd name="connsiteX47" fmla="*/ 3911600 w 3943387"/>
              <a:gd name="connsiteY47" fmla="*/ 1513833 h 2418708"/>
              <a:gd name="connsiteX48" fmla="*/ 3902075 w 3943387"/>
              <a:gd name="connsiteY48" fmla="*/ 1478908 h 2418708"/>
              <a:gd name="connsiteX49" fmla="*/ 3838575 w 3943387"/>
              <a:gd name="connsiteY49" fmla="*/ 1377308 h 2418708"/>
              <a:gd name="connsiteX50" fmla="*/ 3787775 w 3943387"/>
              <a:gd name="connsiteY50" fmla="*/ 1313808 h 2418708"/>
              <a:gd name="connsiteX51" fmla="*/ 3724275 w 3943387"/>
              <a:gd name="connsiteY51" fmla="*/ 1269358 h 2418708"/>
              <a:gd name="connsiteX52" fmla="*/ 3702050 w 3943387"/>
              <a:gd name="connsiteY52" fmla="*/ 1253483 h 2418708"/>
              <a:gd name="connsiteX53" fmla="*/ 3692525 w 3943387"/>
              <a:gd name="connsiteY53" fmla="*/ 1243958 h 2418708"/>
              <a:gd name="connsiteX54" fmla="*/ 3651250 w 3943387"/>
              <a:gd name="connsiteY54" fmla="*/ 1224908 h 2418708"/>
              <a:gd name="connsiteX55" fmla="*/ 3575050 w 3943387"/>
              <a:gd name="connsiteY55" fmla="*/ 1189983 h 2418708"/>
              <a:gd name="connsiteX56" fmla="*/ 3556000 w 3943387"/>
              <a:gd name="connsiteY56" fmla="*/ 1174108 h 2418708"/>
              <a:gd name="connsiteX57" fmla="*/ 3498850 w 3943387"/>
              <a:gd name="connsiteY57" fmla="*/ 1139183 h 2418708"/>
              <a:gd name="connsiteX58" fmla="*/ 3454400 w 3943387"/>
              <a:gd name="connsiteY58" fmla="*/ 1094733 h 2418708"/>
              <a:gd name="connsiteX59" fmla="*/ 3448050 w 3943387"/>
              <a:gd name="connsiteY59" fmla="*/ 1082033 h 2418708"/>
              <a:gd name="connsiteX60" fmla="*/ 3432175 w 3943387"/>
              <a:gd name="connsiteY60" fmla="*/ 1043933 h 2418708"/>
              <a:gd name="connsiteX61" fmla="*/ 3413125 w 3943387"/>
              <a:gd name="connsiteY61" fmla="*/ 1021708 h 2418708"/>
              <a:gd name="connsiteX62" fmla="*/ 3409950 w 3943387"/>
              <a:gd name="connsiteY62" fmla="*/ 993133 h 2418708"/>
              <a:gd name="connsiteX63" fmla="*/ 3397250 w 3943387"/>
              <a:gd name="connsiteY63" fmla="*/ 945508 h 2418708"/>
              <a:gd name="connsiteX64" fmla="*/ 3394075 w 3943387"/>
              <a:gd name="connsiteY64" fmla="*/ 497833 h 2418708"/>
              <a:gd name="connsiteX65" fmla="*/ 3381375 w 3943387"/>
              <a:gd name="connsiteY65" fmla="*/ 374008 h 2418708"/>
              <a:gd name="connsiteX66" fmla="*/ 3375025 w 3943387"/>
              <a:gd name="connsiteY66" fmla="*/ 345433 h 2418708"/>
              <a:gd name="connsiteX67" fmla="*/ 3368675 w 3943387"/>
              <a:gd name="connsiteY67" fmla="*/ 307333 h 2418708"/>
              <a:gd name="connsiteX68" fmla="*/ 3340100 w 3943387"/>
              <a:gd name="connsiteY68" fmla="*/ 247008 h 2418708"/>
              <a:gd name="connsiteX69" fmla="*/ 3314700 w 3943387"/>
              <a:gd name="connsiteY69" fmla="*/ 161283 h 2418708"/>
              <a:gd name="connsiteX70" fmla="*/ 3295650 w 3943387"/>
              <a:gd name="connsiteY70" fmla="*/ 132708 h 2418708"/>
              <a:gd name="connsiteX71" fmla="*/ 2673546 w 3943387"/>
              <a:gd name="connsiteY71" fmla="*/ 121669 h 2418708"/>
              <a:gd name="connsiteX72" fmla="*/ 1167276 w 3943387"/>
              <a:gd name="connsiteY72" fmla="*/ 17236 h 2418708"/>
              <a:gd name="connsiteX0" fmla="*/ 1167276 w 3943387"/>
              <a:gd name="connsiteY0" fmla="*/ 17236 h 2418708"/>
              <a:gd name="connsiteX1" fmla="*/ 908197 w 3943387"/>
              <a:gd name="connsiteY1" fmla="*/ 228642 h 2418708"/>
              <a:gd name="connsiteX2" fmla="*/ 870634 w 3943387"/>
              <a:gd name="connsiteY2" fmla="*/ 1050087 h 2418708"/>
              <a:gd name="connsiteX3" fmla="*/ 527050 w 3943387"/>
              <a:gd name="connsiteY3" fmla="*/ 1240783 h 2418708"/>
              <a:gd name="connsiteX4" fmla="*/ 517525 w 3943387"/>
              <a:gd name="connsiteY4" fmla="*/ 1542408 h 2418708"/>
              <a:gd name="connsiteX5" fmla="*/ 482600 w 3943387"/>
              <a:gd name="connsiteY5" fmla="*/ 1561458 h 2418708"/>
              <a:gd name="connsiteX6" fmla="*/ 403225 w 3943387"/>
              <a:gd name="connsiteY6" fmla="*/ 1583683 h 2418708"/>
              <a:gd name="connsiteX7" fmla="*/ 358775 w 3943387"/>
              <a:gd name="connsiteY7" fmla="*/ 1599558 h 2418708"/>
              <a:gd name="connsiteX8" fmla="*/ 317500 w 3943387"/>
              <a:gd name="connsiteY8" fmla="*/ 1612258 h 2418708"/>
              <a:gd name="connsiteX9" fmla="*/ 228600 w 3943387"/>
              <a:gd name="connsiteY9" fmla="*/ 1653533 h 2418708"/>
              <a:gd name="connsiteX10" fmla="*/ 193675 w 3943387"/>
              <a:gd name="connsiteY10" fmla="*/ 1669408 h 2418708"/>
              <a:gd name="connsiteX11" fmla="*/ 142875 w 3943387"/>
              <a:gd name="connsiteY11" fmla="*/ 1697983 h 2418708"/>
              <a:gd name="connsiteX12" fmla="*/ 85725 w 3943387"/>
              <a:gd name="connsiteY12" fmla="*/ 1745608 h 2418708"/>
              <a:gd name="connsiteX13" fmla="*/ 69850 w 3943387"/>
              <a:gd name="connsiteY13" fmla="*/ 1771008 h 2418708"/>
              <a:gd name="connsiteX14" fmla="*/ 41275 w 3943387"/>
              <a:gd name="connsiteY14" fmla="*/ 1805933 h 2418708"/>
              <a:gd name="connsiteX15" fmla="*/ 25400 w 3943387"/>
              <a:gd name="connsiteY15" fmla="*/ 1840858 h 2418708"/>
              <a:gd name="connsiteX16" fmla="*/ 0 w 3943387"/>
              <a:gd name="connsiteY16" fmla="*/ 1932933 h 2418708"/>
              <a:gd name="connsiteX17" fmla="*/ 3175 w 3943387"/>
              <a:gd name="connsiteY17" fmla="*/ 2171058 h 2418708"/>
              <a:gd name="connsiteX18" fmla="*/ 12700 w 3943387"/>
              <a:gd name="connsiteY18" fmla="*/ 2199633 h 2418708"/>
              <a:gd name="connsiteX19" fmla="*/ 53975 w 3943387"/>
              <a:gd name="connsiteY19" fmla="*/ 2275833 h 2418708"/>
              <a:gd name="connsiteX20" fmla="*/ 79375 w 3943387"/>
              <a:gd name="connsiteY20" fmla="*/ 2310758 h 2418708"/>
              <a:gd name="connsiteX21" fmla="*/ 111125 w 3943387"/>
              <a:gd name="connsiteY21" fmla="*/ 2320283 h 2418708"/>
              <a:gd name="connsiteX22" fmla="*/ 165100 w 3943387"/>
              <a:gd name="connsiteY22" fmla="*/ 2352033 h 2418708"/>
              <a:gd name="connsiteX23" fmla="*/ 279400 w 3943387"/>
              <a:gd name="connsiteY23" fmla="*/ 2367908 h 2418708"/>
              <a:gd name="connsiteX24" fmla="*/ 476250 w 3943387"/>
              <a:gd name="connsiteY24" fmla="*/ 2399658 h 2418708"/>
              <a:gd name="connsiteX25" fmla="*/ 666750 w 3943387"/>
              <a:gd name="connsiteY25" fmla="*/ 2418708 h 2418708"/>
              <a:gd name="connsiteX26" fmla="*/ 1482725 w 3943387"/>
              <a:gd name="connsiteY26" fmla="*/ 2415533 h 2418708"/>
              <a:gd name="connsiteX27" fmla="*/ 1600200 w 3943387"/>
              <a:gd name="connsiteY27" fmla="*/ 2402833 h 2418708"/>
              <a:gd name="connsiteX28" fmla="*/ 2165350 w 3943387"/>
              <a:gd name="connsiteY28" fmla="*/ 2396483 h 2418708"/>
              <a:gd name="connsiteX29" fmla="*/ 2222500 w 3943387"/>
              <a:gd name="connsiteY29" fmla="*/ 2393308 h 2418708"/>
              <a:gd name="connsiteX30" fmla="*/ 2390775 w 3943387"/>
              <a:gd name="connsiteY30" fmla="*/ 2374258 h 2418708"/>
              <a:gd name="connsiteX31" fmla="*/ 2670175 w 3943387"/>
              <a:gd name="connsiteY31" fmla="*/ 2358383 h 2418708"/>
              <a:gd name="connsiteX32" fmla="*/ 2870200 w 3943387"/>
              <a:gd name="connsiteY32" fmla="*/ 2339333 h 2418708"/>
              <a:gd name="connsiteX33" fmla="*/ 3203575 w 3943387"/>
              <a:gd name="connsiteY33" fmla="*/ 2332983 h 2418708"/>
              <a:gd name="connsiteX34" fmla="*/ 3571875 w 3943387"/>
              <a:gd name="connsiteY34" fmla="*/ 2313933 h 2418708"/>
              <a:gd name="connsiteX35" fmla="*/ 3613150 w 3943387"/>
              <a:gd name="connsiteY35" fmla="*/ 2307583 h 2418708"/>
              <a:gd name="connsiteX36" fmla="*/ 3651250 w 3943387"/>
              <a:gd name="connsiteY36" fmla="*/ 2294883 h 2418708"/>
              <a:gd name="connsiteX37" fmla="*/ 3689350 w 3943387"/>
              <a:gd name="connsiteY37" fmla="*/ 2291708 h 2418708"/>
              <a:gd name="connsiteX38" fmla="*/ 3768725 w 3943387"/>
              <a:gd name="connsiteY38" fmla="*/ 2263133 h 2418708"/>
              <a:gd name="connsiteX39" fmla="*/ 3797300 w 3943387"/>
              <a:gd name="connsiteY39" fmla="*/ 2234558 h 2418708"/>
              <a:gd name="connsiteX40" fmla="*/ 3825875 w 3943387"/>
              <a:gd name="connsiteY40" fmla="*/ 2212333 h 2418708"/>
              <a:gd name="connsiteX41" fmla="*/ 3873500 w 3943387"/>
              <a:gd name="connsiteY41" fmla="*/ 2129783 h 2418708"/>
              <a:gd name="connsiteX42" fmla="*/ 3889375 w 3943387"/>
              <a:gd name="connsiteY42" fmla="*/ 2088508 h 2418708"/>
              <a:gd name="connsiteX43" fmla="*/ 3895725 w 3943387"/>
              <a:gd name="connsiteY43" fmla="*/ 2050408 h 2418708"/>
              <a:gd name="connsiteX44" fmla="*/ 3917950 w 3943387"/>
              <a:gd name="connsiteY44" fmla="*/ 2002783 h 2418708"/>
              <a:gd name="connsiteX45" fmla="*/ 3933825 w 3943387"/>
              <a:gd name="connsiteY45" fmla="*/ 1958333 h 2418708"/>
              <a:gd name="connsiteX46" fmla="*/ 3937000 w 3943387"/>
              <a:gd name="connsiteY46" fmla="*/ 1574158 h 2418708"/>
              <a:gd name="connsiteX47" fmla="*/ 3911600 w 3943387"/>
              <a:gd name="connsiteY47" fmla="*/ 1513833 h 2418708"/>
              <a:gd name="connsiteX48" fmla="*/ 3902075 w 3943387"/>
              <a:gd name="connsiteY48" fmla="*/ 1478908 h 2418708"/>
              <a:gd name="connsiteX49" fmla="*/ 3838575 w 3943387"/>
              <a:gd name="connsiteY49" fmla="*/ 1377308 h 2418708"/>
              <a:gd name="connsiteX50" fmla="*/ 3787775 w 3943387"/>
              <a:gd name="connsiteY50" fmla="*/ 1313808 h 2418708"/>
              <a:gd name="connsiteX51" fmla="*/ 3724275 w 3943387"/>
              <a:gd name="connsiteY51" fmla="*/ 1269358 h 2418708"/>
              <a:gd name="connsiteX52" fmla="*/ 3702050 w 3943387"/>
              <a:gd name="connsiteY52" fmla="*/ 1253483 h 2418708"/>
              <a:gd name="connsiteX53" fmla="*/ 3692525 w 3943387"/>
              <a:gd name="connsiteY53" fmla="*/ 1243958 h 2418708"/>
              <a:gd name="connsiteX54" fmla="*/ 3651250 w 3943387"/>
              <a:gd name="connsiteY54" fmla="*/ 1224908 h 2418708"/>
              <a:gd name="connsiteX55" fmla="*/ 3575050 w 3943387"/>
              <a:gd name="connsiteY55" fmla="*/ 1189983 h 2418708"/>
              <a:gd name="connsiteX56" fmla="*/ 3556000 w 3943387"/>
              <a:gd name="connsiteY56" fmla="*/ 1174108 h 2418708"/>
              <a:gd name="connsiteX57" fmla="*/ 3498850 w 3943387"/>
              <a:gd name="connsiteY57" fmla="*/ 1139183 h 2418708"/>
              <a:gd name="connsiteX58" fmla="*/ 3454400 w 3943387"/>
              <a:gd name="connsiteY58" fmla="*/ 1094733 h 2418708"/>
              <a:gd name="connsiteX59" fmla="*/ 3448050 w 3943387"/>
              <a:gd name="connsiteY59" fmla="*/ 1082033 h 2418708"/>
              <a:gd name="connsiteX60" fmla="*/ 3432175 w 3943387"/>
              <a:gd name="connsiteY60" fmla="*/ 1043933 h 2418708"/>
              <a:gd name="connsiteX61" fmla="*/ 3413125 w 3943387"/>
              <a:gd name="connsiteY61" fmla="*/ 1021708 h 2418708"/>
              <a:gd name="connsiteX62" fmla="*/ 3409950 w 3943387"/>
              <a:gd name="connsiteY62" fmla="*/ 993133 h 2418708"/>
              <a:gd name="connsiteX63" fmla="*/ 3397250 w 3943387"/>
              <a:gd name="connsiteY63" fmla="*/ 945508 h 2418708"/>
              <a:gd name="connsiteX64" fmla="*/ 3394075 w 3943387"/>
              <a:gd name="connsiteY64" fmla="*/ 497833 h 2418708"/>
              <a:gd name="connsiteX65" fmla="*/ 3381375 w 3943387"/>
              <a:gd name="connsiteY65" fmla="*/ 374008 h 2418708"/>
              <a:gd name="connsiteX66" fmla="*/ 3375025 w 3943387"/>
              <a:gd name="connsiteY66" fmla="*/ 345433 h 2418708"/>
              <a:gd name="connsiteX67" fmla="*/ 3368675 w 3943387"/>
              <a:gd name="connsiteY67" fmla="*/ 307333 h 2418708"/>
              <a:gd name="connsiteX68" fmla="*/ 3340100 w 3943387"/>
              <a:gd name="connsiteY68" fmla="*/ 247008 h 2418708"/>
              <a:gd name="connsiteX69" fmla="*/ 3295650 w 3943387"/>
              <a:gd name="connsiteY69" fmla="*/ 132708 h 2418708"/>
              <a:gd name="connsiteX70" fmla="*/ 2673546 w 3943387"/>
              <a:gd name="connsiteY70" fmla="*/ 121669 h 2418708"/>
              <a:gd name="connsiteX71" fmla="*/ 1167276 w 3943387"/>
              <a:gd name="connsiteY71" fmla="*/ 17236 h 2418708"/>
              <a:gd name="connsiteX0" fmla="*/ 1167276 w 3943387"/>
              <a:gd name="connsiteY0" fmla="*/ 18873 h 2420345"/>
              <a:gd name="connsiteX1" fmla="*/ 908197 w 3943387"/>
              <a:gd name="connsiteY1" fmla="*/ 230279 h 2420345"/>
              <a:gd name="connsiteX2" fmla="*/ 870634 w 3943387"/>
              <a:gd name="connsiteY2" fmla="*/ 1051724 h 2420345"/>
              <a:gd name="connsiteX3" fmla="*/ 527050 w 3943387"/>
              <a:gd name="connsiteY3" fmla="*/ 1242420 h 2420345"/>
              <a:gd name="connsiteX4" fmla="*/ 517525 w 3943387"/>
              <a:gd name="connsiteY4" fmla="*/ 1544045 h 2420345"/>
              <a:gd name="connsiteX5" fmla="*/ 482600 w 3943387"/>
              <a:gd name="connsiteY5" fmla="*/ 1563095 h 2420345"/>
              <a:gd name="connsiteX6" fmla="*/ 403225 w 3943387"/>
              <a:gd name="connsiteY6" fmla="*/ 1585320 h 2420345"/>
              <a:gd name="connsiteX7" fmla="*/ 358775 w 3943387"/>
              <a:gd name="connsiteY7" fmla="*/ 1601195 h 2420345"/>
              <a:gd name="connsiteX8" fmla="*/ 317500 w 3943387"/>
              <a:gd name="connsiteY8" fmla="*/ 1613895 h 2420345"/>
              <a:gd name="connsiteX9" fmla="*/ 228600 w 3943387"/>
              <a:gd name="connsiteY9" fmla="*/ 1655170 h 2420345"/>
              <a:gd name="connsiteX10" fmla="*/ 193675 w 3943387"/>
              <a:gd name="connsiteY10" fmla="*/ 1671045 h 2420345"/>
              <a:gd name="connsiteX11" fmla="*/ 142875 w 3943387"/>
              <a:gd name="connsiteY11" fmla="*/ 1699620 h 2420345"/>
              <a:gd name="connsiteX12" fmla="*/ 85725 w 3943387"/>
              <a:gd name="connsiteY12" fmla="*/ 1747245 h 2420345"/>
              <a:gd name="connsiteX13" fmla="*/ 69850 w 3943387"/>
              <a:gd name="connsiteY13" fmla="*/ 1772645 h 2420345"/>
              <a:gd name="connsiteX14" fmla="*/ 41275 w 3943387"/>
              <a:gd name="connsiteY14" fmla="*/ 1807570 h 2420345"/>
              <a:gd name="connsiteX15" fmla="*/ 25400 w 3943387"/>
              <a:gd name="connsiteY15" fmla="*/ 1842495 h 2420345"/>
              <a:gd name="connsiteX16" fmla="*/ 0 w 3943387"/>
              <a:gd name="connsiteY16" fmla="*/ 1934570 h 2420345"/>
              <a:gd name="connsiteX17" fmla="*/ 3175 w 3943387"/>
              <a:gd name="connsiteY17" fmla="*/ 2172695 h 2420345"/>
              <a:gd name="connsiteX18" fmla="*/ 12700 w 3943387"/>
              <a:gd name="connsiteY18" fmla="*/ 2201270 h 2420345"/>
              <a:gd name="connsiteX19" fmla="*/ 53975 w 3943387"/>
              <a:gd name="connsiteY19" fmla="*/ 2277470 h 2420345"/>
              <a:gd name="connsiteX20" fmla="*/ 79375 w 3943387"/>
              <a:gd name="connsiteY20" fmla="*/ 2312395 h 2420345"/>
              <a:gd name="connsiteX21" fmla="*/ 111125 w 3943387"/>
              <a:gd name="connsiteY21" fmla="*/ 2321920 h 2420345"/>
              <a:gd name="connsiteX22" fmla="*/ 165100 w 3943387"/>
              <a:gd name="connsiteY22" fmla="*/ 2353670 h 2420345"/>
              <a:gd name="connsiteX23" fmla="*/ 279400 w 3943387"/>
              <a:gd name="connsiteY23" fmla="*/ 2369545 h 2420345"/>
              <a:gd name="connsiteX24" fmla="*/ 476250 w 3943387"/>
              <a:gd name="connsiteY24" fmla="*/ 2401295 h 2420345"/>
              <a:gd name="connsiteX25" fmla="*/ 666750 w 3943387"/>
              <a:gd name="connsiteY25" fmla="*/ 2420345 h 2420345"/>
              <a:gd name="connsiteX26" fmla="*/ 1482725 w 3943387"/>
              <a:gd name="connsiteY26" fmla="*/ 2417170 h 2420345"/>
              <a:gd name="connsiteX27" fmla="*/ 1600200 w 3943387"/>
              <a:gd name="connsiteY27" fmla="*/ 2404470 h 2420345"/>
              <a:gd name="connsiteX28" fmla="*/ 2165350 w 3943387"/>
              <a:gd name="connsiteY28" fmla="*/ 2398120 h 2420345"/>
              <a:gd name="connsiteX29" fmla="*/ 2222500 w 3943387"/>
              <a:gd name="connsiteY29" fmla="*/ 2394945 h 2420345"/>
              <a:gd name="connsiteX30" fmla="*/ 2390775 w 3943387"/>
              <a:gd name="connsiteY30" fmla="*/ 2375895 h 2420345"/>
              <a:gd name="connsiteX31" fmla="*/ 2670175 w 3943387"/>
              <a:gd name="connsiteY31" fmla="*/ 2360020 h 2420345"/>
              <a:gd name="connsiteX32" fmla="*/ 2870200 w 3943387"/>
              <a:gd name="connsiteY32" fmla="*/ 2340970 h 2420345"/>
              <a:gd name="connsiteX33" fmla="*/ 3203575 w 3943387"/>
              <a:gd name="connsiteY33" fmla="*/ 2334620 h 2420345"/>
              <a:gd name="connsiteX34" fmla="*/ 3571875 w 3943387"/>
              <a:gd name="connsiteY34" fmla="*/ 2315570 h 2420345"/>
              <a:gd name="connsiteX35" fmla="*/ 3613150 w 3943387"/>
              <a:gd name="connsiteY35" fmla="*/ 2309220 h 2420345"/>
              <a:gd name="connsiteX36" fmla="*/ 3651250 w 3943387"/>
              <a:gd name="connsiteY36" fmla="*/ 2296520 h 2420345"/>
              <a:gd name="connsiteX37" fmla="*/ 3689350 w 3943387"/>
              <a:gd name="connsiteY37" fmla="*/ 2293345 h 2420345"/>
              <a:gd name="connsiteX38" fmla="*/ 3768725 w 3943387"/>
              <a:gd name="connsiteY38" fmla="*/ 2264770 h 2420345"/>
              <a:gd name="connsiteX39" fmla="*/ 3797300 w 3943387"/>
              <a:gd name="connsiteY39" fmla="*/ 2236195 h 2420345"/>
              <a:gd name="connsiteX40" fmla="*/ 3825875 w 3943387"/>
              <a:gd name="connsiteY40" fmla="*/ 2213970 h 2420345"/>
              <a:gd name="connsiteX41" fmla="*/ 3873500 w 3943387"/>
              <a:gd name="connsiteY41" fmla="*/ 2131420 h 2420345"/>
              <a:gd name="connsiteX42" fmla="*/ 3889375 w 3943387"/>
              <a:gd name="connsiteY42" fmla="*/ 2090145 h 2420345"/>
              <a:gd name="connsiteX43" fmla="*/ 3895725 w 3943387"/>
              <a:gd name="connsiteY43" fmla="*/ 2052045 h 2420345"/>
              <a:gd name="connsiteX44" fmla="*/ 3917950 w 3943387"/>
              <a:gd name="connsiteY44" fmla="*/ 2004420 h 2420345"/>
              <a:gd name="connsiteX45" fmla="*/ 3933825 w 3943387"/>
              <a:gd name="connsiteY45" fmla="*/ 1959970 h 2420345"/>
              <a:gd name="connsiteX46" fmla="*/ 3937000 w 3943387"/>
              <a:gd name="connsiteY46" fmla="*/ 1575795 h 2420345"/>
              <a:gd name="connsiteX47" fmla="*/ 3911600 w 3943387"/>
              <a:gd name="connsiteY47" fmla="*/ 1515470 h 2420345"/>
              <a:gd name="connsiteX48" fmla="*/ 3902075 w 3943387"/>
              <a:gd name="connsiteY48" fmla="*/ 1480545 h 2420345"/>
              <a:gd name="connsiteX49" fmla="*/ 3838575 w 3943387"/>
              <a:gd name="connsiteY49" fmla="*/ 1378945 h 2420345"/>
              <a:gd name="connsiteX50" fmla="*/ 3787775 w 3943387"/>
              <a:gd name="connsiteY50" fmla="*/ 1315445 h 2420345"/>
              <a:gd name="connsiteX51" fmla="*/ 3724275 w 3943387"/>
              <a:gd name="connsiteY51" fmla="*/ 1270995 h 2420345"/>
              <a:gd name="connsiteX52" fmla="*/ 3702050 w 3943387"/>
              <a:gd name="connsiteY52" fmla="*/ 1255120 h 2420345"/>
              <a:gd name="connsiteX53" fmla="*/ 3692525 w 3943387"/>
              <a:gd name="connsiteY53" fmla="*/ 1245595 h 2420345"/>
              <a:gd name="connsiteX54" fmla="*/ 3651250 w 3943387"/>
              <a:gd name="connsiteY54" fmla="*/ 1226545 h 2420345"/>
              <a:gd name="connsiteX55" fmla="*/ 3575050 w 3943387"/>
              <a:gd name="connsiteY55" fmla="*/ 1191620 h 2420345"/>
              <a:gd name="connsiteX56" fmla="*/ 3556000 w 3943387"/>
              <a:gd name="connsiteY56" fmla="*/ 1175745 h 2420345"/>
              <a:gd name="connsiteX57" fmla="*/ 3498850 w 3943387"/>
              <a:gd name="connsiteY57" fmla="*/ 1140820 h 2420345"/>
              <a:gd name="connsiteX58" fmla="*/ 3454400 w 3943387"/>
              <a:gd name="connsiteY58" fmla="*/ 1096370 h 2420345"/>
              <a:gd name="connsiteX59" fmla="*/ 3448050 w 3943387"/>
              <a:gd name="connsiteY59" fmla="*/ 1083670 h 2420345"/>
              <a:gd name="connsiteX60" fmla="*/ 3432175 w 3943387"/>
              <a:gd name="connsiteY60" fmla="*/ 1045570 h 2420345"/>
              <a:gd name="connsiteX61" fmla="*/ 3413125 w 3943387"/>
              <a:gd name="connsiteY61" fmla="*/ 1023345 h 2420345"/>
              <a:gd name="connsiteX62" fmla="*/ 3409950 w 3943387"/>
              <a:gd name="connsiteY62" fmla="*/ 994770 h 2420345"/>
              <a:gd name="connsiteX63" fmla="*/ 3397250 w 3943387"/>
              <a:gd name="connsiteY63" fmla="*/ 947145 h 2420345"/>
              <a:gd name="connsiteX64" fmla="*/ 3394075 w 3943387"/>
              <a:gd name="connsiteY64" fmla="*/ 499470 h 2420345"/>
              <a:gd name="connsiteX65" fmla="*/ 3381375 w 3943387"/>
              <a:gd name="connsiteY65" fmla="*/ 375645 h 2420345"/>
              <a:gd name="connsiteX66" fmla="*/ 3375025 w 3943387"/>
              <a:gd name="connsiteY66" fmla="*/ 347070 h 2420345"/>
              <a:gd name="connsiteX67" fmla="*/ 3368675 w 3943387"/>
              <a:gd name="connsiteY67" fmla="*/ 308970 h 2420345"/>
              <a:gd name="connsiteX68" fmla="*/ 3340100 w 3943387"/>
              <a:gd name="connsiteY68" fmla="*/ 248645 h 2420345"/>
              <a:gd name="connsiteX69" fmla="*/ 2673546 w 3943387"/>
              <a:gd name="connsiteY69" fmla="*/ 123306 h 2420345"/>
              <a:gd name="connsiteX70" fmla="*/ 1167276 w 3943387"/>
              <a:gd name="connsiteY70" fmla="*/ 18873 h 2420345"/>
              <a:gd name="connsiteX0" fmla="*/ 1167276 w 3943387"/>
              <a:gd name="connsiteY0" fmla="*/ 19851 h 2421323"/>
              <a:gd name="connsiteX1" fmla="*/ 908197 w 3943387"/>
              <a:gd name="connsiteY1" fmla="*/ 231257 h 2421323"/>
              <a:gd name="connsiteX2" fmla="*/ 870634 w 3943387"/>
              <a:gd name="connsiteY2" fmla="*/ 1052702 h 2421323"/>
              <a:gd name="connsiteX3" fmla="*/ 527050 w 3943387"/>
              <a:gd name="connsiteY3" fmla="*/ 1243398 h 2421323"/>
              <a:gd name="connsiteX4" fmla="*/ 517525 w 3943387"/>
              <a:gd name="connsiteY4" fmla="*/ 1545023 h 2421323"/>
              <a:gd name="connsiteX5" fmla="*/ 482600 w 3943387"/>
              <a:gd name="connsiteY5" fmla="*/ 1564073 h 2421323"/>
              <a:gd name="connsiteX6" fmla="*/ 403225 w 3943387"/>
              <a:gd name="connsiteY6" fmla="*/ 1586298 h 2421323"/>
              <a:gd name="connsiteX7" fmla="*/ 358775 w 3943387"/>
              <a:gd name="connsiteY7" fmla="*/ 1602173 h 2421323"/>
              <a:gd name="connsiteX8" fmla="*/ 317500 w 3943387"/>
              <a:gd name="connsiteY8" fmla="*/ 1614873 h 2421323"/>
              <a:gd name="connsiteX9" fmla="*/ 228600 w 3943387"/>
              <a:gd name="connsiteY9" fmla="*/ 1656148 h 2421323"/>
              <a:gd name="connsiteX10" fmla="*/ 193675 w 3943387"/>
              <a:gd name="connsiteY10" fmla="*/ 1672023 h 2421323"/>
              <a:gd name="connsiteX11" fmla="*/ 142875 w 3943387"/>
              <a:gd name="connsiteY11" fmla="*/ 1700598 h 2421323"/>
              <a:gd name="connsiteX12" fmla="*/ 85725 w 3943387"/>
              <a:gd name="connsiteY12" fmla="*/ 1748223 h 2421323"/>
              <a:gd name="connsiteX13" fmla="*/ 69850 w 3943387"/>
              <a:gd name="connsiteY13" fmla="*/ 1773623 h 2421323"/>
              <a:gd name="connsiteX14" fmla="*/ 41275 w 3943387"/>
              <a:gd name="connsiteY14" fmla="*/ 1808548 h 2421323"/>
              <a:gd name="connsiteX15" fmla="*/ 25400 w 3943387"/>
              <a:gd name="connsiteY15" fmla="*/ 1843473 h 2421323"/>
              <a:gd name="connsiteX16" fmla="*/ 0 w 3943387"/>
              <a:gd name="connsiteY16" fmla="*/ 1935548 h 2421323"/>
              <a:gd name="connsiteX17" fmla="*/ 3175 w 3943387"/>
              <a:gd name="connsiteY17" fmla="*/ 2173673 h 2421323"/>
              <a:gd name="connsiteX18" fmla="*/ 12700 w 3943387"/>
              <a:gd name="connsiteY18" fmla="*/ 2202248 h 2421323"/>
              <a:gd name="connsiteX19" fmla="*/ 53975 w 3943387"/>
              <a:gd name="connsiteY19" fmla="*/ 2278448 h 2421323"/>
              <a:gd name="connsiteX20" fmla="*/ 79375 w 3943387"/>
              <a:gd name="connsiteY20" fmla="*/ 2313373 h 2421323"/>
              <a:gd name="connsiteX21" fmla="*/ 111125 w 3943387"/>
              <a:gd name="connsiteY21" fmla="*/ 2322898 h 2421323"/>
              <a:gd name="connsiteX22" fmla="*/ 165100 w 3943387"/>
              <a:gd name="connsiteY22" fmla="*/ 2354648 h 2421323"/>
              <a:gd name="connsiteX23" fmla="*/ 279400 w 3943387"/>
              <a:gd name="connsiteY23" fmla="*/ 2370523 h 2421323"/>
              <a:gd name="connsiteX24" fmla="*/ 476250 w 3943387"/>
              <a:gd name="connsiteY24" fmla="*/ 2402273 h 2421323"/>
              <a:gd name="connsiteX25" fmla="*/ 666750 w 3943387"/>
              <a:gd name="connsiteY25" fmla="*/ 2421323 h 2421323"/>
              <a:gd name="connsiteX26" fmla="*/ 1482725 w 3943387"/>
              <a:gd name="connsiteY26" fmla="*/ 2418148 h 2421323"/>
              <a:gd name="connsiteX27" fmla="*/ 1600200 w 3943387"/>
              <a:gd name="connsiteY27" fmla="*/ 2405448 h 2421323"/>
              <a:gd name="connsiteX28" fmla="*/ 2165350 w 3943387"/>
              <a:gd name="connsiteY28" fmla="*/ 2399098 h 2421323"/>
              <a:gd name="connsiteX29" fmla="*/ 2222500 w 3943387"/>
              <a:gd name="connsiteY29" fmla="*/ 2395923 h 2421323"/>
              <a:gd name="connsiteX30" fmla="*/ 2390775 w 3943387"/>
              <a:gd name="connsiteY30" fmla="*/ 2376873 h 2421323"/>
              <a:gd name="connsiteX31" fmla="*/ 2670175 w 3943387"/>
              <a:gd name="connsiteY31" fmla="*/ 2360998 h 2421323"/>
              <a:gd name="connsiteX32" fmla="*/ 2870200 w 3943387"/>
              <a:gd name="connsiteY32" fmla="*/ 2341948 h 2421323"/>
              <a:gd name="connsiteX33" fmla="*/ 3203575 w 3943387"/>
              <a:gd name="connsiteY33" fmla="*/ 2335598 h 2421323"/>
              <a:gd name="connsiteX34" fmla="*/ 3571875 w 3943387"/>
              <a:gd name="connsiteY34" fmla="*/ 2316548 h 2421323"/>
              <a:gd name="connsiteX35" fmla="*/ 3613150 w 3943387"/>
              <a:gd name="connsiteY35" fmla="*/ 2310198 h 2421323"/>
              <a:gd name="connsiteX36" fmla="*/ 3651250 w 3943387"/>
              <a:gd name="connsiteY36" fmla="*/ 2297498 h 2421323"/>
              <a:gd name="connsiteX37" fmla="*/ 3689350 w 3943387"/>
              <a:gd name="connsiteY37" fmla="*/ 2294323 h 2421323"/>
              <a:gd name="connsiteX38" fmla="*/ 3768725 w 3943387"/>
              <a:gd name="connsiteY38" fmla="*/ 2265748 h 2421323"/>
              <a:gd name="connsiteX39" fmla="*/ 3797300 w 3943387"/>
              <a:gd name="connsiteY39" fmla="*/ 2237173 h 2421323"/>
              <a:gd name="connsiteX40" fmla="*/ 3825875 w 3943387"/>
              <a:gd name="connsiteY40" fmla="*/ 2214948 h 2421323"/>
              <a:gd name="connsiteX41" fmla="*/ 3873500 w 3943387"/>
              <a:gd name="connsiteY41" fmla="*/ 2132398 h 2421323"/>
              <a:gd name="connsiteX42" fmla="*/ 3889375 w 3943387"/>
              <a:gd name="connsiteY42" fmla="*/ 2091123 h 2421323"/>
              <a:gd name="connsiteX43" fmla="*/ 3895725 w 3943387"/>
              <a:gd name="connsiteY43" fmla="*/ 2053023 h 2421323"/>
              <a:gd name="connsiteX44" fmla="*/ 3917950 w 3943387"/>
              <a:gd name="connsiteY44" fmla="*/ 2005398 h 2421323"/>
              <a:gd name="connsiteX45" fmla="*/ 3933825 w 3943387"/>
              <a:gd name="connsiteY45" fmla="*/ 1960948 h 2421323"/>
              <a:gd name="connsiteX46" fmla="*/ 3937000 w 3943387"/>
              <a:gd name="connsiteY46" fmla="*/ 1576773 h 2421323"/>
              <a:gd name="connsiteX47" fmla="*/ 3911600 w 3943387"/>
              <a:gd name="connsiteY47" fmla="*/ 1516448 h 2421323"/>
              <a:gd name="connsiteX48" fmla="*/ 3902075 w 3943387"/>
              <a:gd name="connsiteY48" fmla="*/ 1481523 h 2421323"/>
              <a:gd name="connsiteX49" fmla="*/ 3838575 w 3943387"/>
              <a:gd name="connsiteY49" fmla="*/ 1379923 h 2421323"/>
              <a:gd name="connsiteX50" fmla="*/ 3787775 w 3943387"/>
              <a:gd name="connsiteY50" fmla="*/ 1316423 h 2421323"/>
              <a:gd name="connsiteX51" fmla="*/ 3724275 w 3943387"/>
              <a:gd name="connsiteY51" fmla="*/ 1271973 h 2421323"/>
              <a:gd name="connsiteX52" fmla="*/ 3702050 w 3943387"/>
              <a:gd name="connsiteY52" fmla="*/ 1256098 h 2421323"/>
              <a:gd name="connsiteX53" fmla="*/ 3692525 w 3943387"/>
              <a:gd name="connsiteY53" fmla="*/ 1246573 h 2421323"/>
              <a:gd name="connsiteX54" fmla="*/ 3651250 w 3943387"/>
              <a:gd name="connsiteY54" fmla="*/ 1227523 h 2421323"/>
              <a:gd name="connsiteX55" fmla="*/ 3575050 w 3943387"/>
              <a:gd name="connsiteY55" fmla="*/ 1192598 h 2421323"/>
              <a:gd name="connsiteX56" fmla="*/ 3556000 w 3943387"/>
              <a:gd name="connsiteY56" fmla="*/ 1176723 h 2421323"/>
              <a:gd name="connsiteX57" fmla="*/ 3498850 w 3943387"/>
              <a:gd name="connsiteY57" fmla="*/ 1141798 h 2421323"/>
              <a:gd name="connsiteX58" fmla="*/ 3454400 w 3943387"/>
              <a:gd name="connsiteY58" fmla="*/ 1097348 h 2421323"/>
              <a:gd name="connsiteX59" fmla="*/ 3448050 w 3943387"/>
              <a:gd name="connsiteY59" fmla="*/ 1084648 h 2421323"/>
              <a:gd name="connsiteX60" fmla="*/ 3432175 w 3943387"/>
              <a:gd name="connsiteY60" fmla="*/ 1046548 h 2421323"/>
              <a:gd name="connsiteX61" fmla="*/ 3413125 w 3943387"/>
              <a:gd name="connsiteY61" fmla="*/ 1024323 h 2421323"/>
              <a:gd name="connsiteX62" fmla="*/ 3409950 w 3943387"/>
              <a:gd name="connsiteY62" fmla="*/ 995748 h 2421323"/>
              <a:gd name="connsiteX63" fmla="*/ 3397250 w 3943387"/>
              <a:gd name="connsiteY63" fmla="*/ 948123 h 2421323"/>
              <a:gd name="connsiteX64" fmla="*/ 3394075 w 3943387"/>
              <a:gd name="connsiteY64" fmla="*/ 500448 h 2421323"/>
              <a:gd name="connsiteX65" fmla="*/ 3381375 w 3943387"/>
              <a:gd name="connsiteY65" fmla="*/ 376623 h 2421323"/>
              <a:gd name="connsiteX66" fmla="*/ 3375025 w 3943387"/>
              <a:gd name="connsiteY66" fmla="*/ 348048 h 2421323"/>
              <a:gd name="connsiteX67" fmla="*/ 3368675 w 3943387"/>
              <a:gd name="connsiteY67" fmla="*/ 309948 h 2421323"/>
              <a:gd name="connsiteX68" fmla="*/ 2673546 w 3943387"/>
              <a:gd name="connsiteY68" fmla="*/ 124284 h 2421323"/>
              <a:gd name="connsiteX69" fmla="*/ 1167276 w 3943387"/>
              <a:gd name="connsiteY69" fmla="*/ 19851 h 2421323"/>
              <a:gd name="connsiteX0" fmla="*/ 1167276 w 3943387"/>
              <a:gd name="connsiteY0" fmla="*/ 20515 h 2421987"/>
              <a:gd name="connsiteX1" fmla="*/ 908197 w 3943387"/>
              <a:gd name="connsiteY1" fmla="*/ 231921 h 2421987"/>
              <a:gd name="connsiteX2" fmla="*/ 870634 w 3943387"/>
              <a:gd name="connsiteY2" fmla="*/ 1053366 h 2421987"/>
              <a:gd name="connsiteX3" fmla="*/ 527050 w 3943387"/>
              <a:gd name="connsiteY3" fmla="*/ 1244062 h 2421987"/>
              <a:gd name="connsiteX4" fmla="*/ 517525 w 3943387"/>
              <a:gd name="connsiteY4" fmla="*/ 1545687 h 2421987"/>
              <a:gd name="connsiteX5" fmla="*/ 482600 w 3943387"/>
              <a:gd name="connsiteY5" fmla="*/ 1564737 h 2421987"/>
              <a:gd name="connsiteX6" fmla="*/ 403225 w 3943387"/>
              <a:gd name="connsiteY6" fmla="*/ 1586962 h 2421987"/>
              <a:gd name="connsiteX7" fmla="*/ 358775 w 3943387"/>
              <a:gd name="connsiteY7" fmla="*/ 1602837 h 2421987"/>
              <a:gd name="connsiteX8" fmla="*/ 317500 w 3943387"/>
              <a:gd name="connsiteY8" fmla="*/ 1615537 h 2421987"/>
              <a:gd name="connsiteX9" fmla="*/ 228600 w 3943387"/>
              <a:gd name="connsiteY9" fmla="*/ 1656812 h 2421987"/>
              <a:gd name="connsiteX10" fmla="*/ 193675 w 3943387"/>
              <a:gd name="connsiteY10" fmla="*/ 1672687 h 2421987"/>
              <a:gd name="connsiteX11" fmla="*/ 142875 w 3943387"/>
              <a:gd name="connsiteY11" fmla="*/ 1701262 h 2421987"/>
              <a:gd name="connsiteX12" fmla="*/ 85725 w 3943387"/>
              <a:gd name="connsiteY12" fmla="*/ 1748887 h 2421987"/>
              <a:gd name="connsiteX13" fmla="*/ 69850 w 3943387"/>
              <a:gd name="connsiteY13" fmla="*/ 1774287 h 2421987"/>
              <a:gd name="connsiteX14" fmla="*/ 41275 w 3943387"/>
              <a:gd name="connsiteY14" fmla="*/ 1809212 h 2421987"/>
              <a:gd name="connsiteX15" fmla="*/ 25400 w 3943387"/>
              <a:gd name="connsiteY15" fmla="*/ 1844137 h 2421987"/>
              <a:gd name="connsiteX16" fmla="*/ 0 w 3943387"/>
              <a:gd name="connsiteY16" fmla="*/ 1936212 h 2421987"/>
              <a:gd name="connsiteX17" fmla="*/ 3175 w 3943387"/>
              <a:gd name="connsiteY17" fmla="*/ 2174337 h 2421987"/>
              <a:gd name="connsiteX18" fmla="*/ 12700 w 3943387"/>
              <a:gd name="connsiteY18" fmla="*/ 2202912 h 2421987"/>
              <a:gd name="connsiteX19" fmla="*/ 53975 w 3943387"/>
              <a:gd name="connsiteY19" fmla="*/ 2279112 h 2421987"/>
              <a:gd name="connsiteX20" fmla="*/ 79375 w 3943387"/>
              <a:gd name="connsiteY20" fmla="*/ 2314037 h 2421987"/>
              <a:gd name="connsiteX21" fmla="*/ 111125 w 3943387"/>
              <a:gd name="connsiteY21" fmla="*/ 2323562 h 2421987"/>
              <a:gd name="connsiteX22" fmla="*/ 165100 w 3943387"/>
              <a:gd name="connsiteY22" fmla="*/ 2355312 h 2421987"/>
              <a:gd name="connsiteX23" fmla="*/ 279400 w 3943387"/>
              <a:gd name="connsiteY23" fmla="*/ 2371187 h 2421987"/>
              <a:gd name="connsiteX24" fmla="*/ 476250 w 3943387"/>
              <a:gd name="connsiteY24" fmla="*/ 2402937 h 2421987"/>
              <a:gd name="connsiteX25" fmla="*/ 666750 w 3943387"/>
              <a:gd name="connsiteY25" fmla="*/ 2421987 h 2421987"/>
              <a:gd name="connsiteX26" fmla="*/ 1482725 w 3943387"/>
              <a:gd name="connsiteY26" fmla="*/ 2418812 h 2421987"/>
              <a:gd name="connsiteX27" fmla="*/ 1600200 w 3943387"/>
              <a:gd name="connsiteY27" fmla="*/ 2406112 h 2421987"/>
              <a:gd name="connsiteX28" fmla="*/ 2165350 w 3943387"/>
              <a:gd name="connsiteY28" fmla="*/ 2399762 h 2421987"/>
              <a:gd name="connsiteX29" fmla="*/ 2222500 w 3943387"/>
              <a:gd name="connsiteY29" fmla="*/ 2396587 h 2421987"/>
              <a:gd name="connsiteX30" fmla="*/ 2390775 w 3943387"/>
              <a:gd name="connsiteY30" fmla="*/ 2377537 h 2421987"/>
              <a:gd name="connsiteX31" fmla="*/ 2670175 w 3943387"/>
              <a:gd name="connsiteY31" fmla="*/ 2361662 h 2421987"/>
              <a:gd name="connsiteX32" fmla="*/ 2870200 w 3943387"/>
              <a:gd name="connsiteY32" fmla="*/ 2342612 h 2421987"/>
              <a:gd name="connsiteX33" fmla="*/ 3203575 w 3943387"/>
              <a:gd name="connsiteY33" fmla="*/ 2336262 h 2421987"/>
              <a:gd name="connsiteX34" fmla="*/ 3571875 w 3943387"/>
              <a:gd name="connsiteY34" fmla="*/ 2317212 h 2421987"/>
              <a:gd name="connsiteX35" fmla="*/ 3613150 w 3943387"/>
              <a:gd name="connsiteY35" fmla="*/ 2310862 h 2421987"/>
              <a:gd name="connsiteX36" fmla="*/ 3651250 w 3943387"/>
              <a:gd name="connsiteY36" fmla="*/ 2298162 h 2421987"/>
              <a:gd name="connsiteX37" fmla="*/ 3689350 w 3943387"/>
              <a:gd name="connsiteY37" fmla="*/ 2294987 h 2421987"/>
              <a:gd name="connsiteX38" fmla="*/ 3768725 w 3943387"/>
              <a:gd name="connsiteY38" fmla="*/ 2266412 h 2421987"/>
              <a:gd name="connsiteX39" fmla="*/ 3797300 w 3943387"/>
              <a:gd name="connsiteY39" fmla="*/ 2237837 h 2421987"/>
              <a:gd name="connsiteX40" fmla="*/ 3825875 w 3943387"/>
              <a:gd name="connsiteY40" fmla="*/ 2215612 h 2421987"/>
              <a:gd name="connsiteX41" fmla="*/ 3873500 w 3943387"/>
              <a:gd name="connsiteY41" fmla="*/ 2133062 h 2421987"/>
              <a:gd name="connsiteX42" fmla="*/ 3889375 w 3943387"/>
              <a:gd name="connsiteY42" fmla="*/ 2091787 h 2421987"/>
              <a:gd name="connsiteX43" fmla="*/ 3895725 w 3943387"/>
              <a:gd name="connsiteY43" fmla="*/ 2053687 h 2421987"/>
              <a:gd name="connsiteX44" fmla="*/ 3917950 w 3943387"/>
              <a:gd name="connsiteY44" fmla="*/ 2006062 h 2421987"/>
              <a:gd name="connsiteX45" fmla="*/ 3933825 w 3943387"/>
              <a:gd name="connsiteY45" fmla="*/ 1961612 h 2421987"/>
              <a:gd name="connsiteX46" fmla="*/ 3937000 w 3943387"/>
              <a:gd name="connsiteY46" fmla="*/ 1577437 h 2421987"/>
              <a:gd name="connsiteX47" fmla="*/ 3911600 w 3943387"/>
              <a:gd name="connsiteY47" fmla="*/ 1517112 h 2421987"/>
              <a:gd name="connsiteX48" fmla="*/ 3902075 w 3943387"/>
              <a:gd name="connsiteY48" fmla="*/ 1482187 h 2421987"/>
              <a:gd name="connsiteX49" fmla="*/ 3838575 w 3943387"/>
              <a:gd name="connsiteY49" fmla="*/ 1380587 h 2421987"/>
              <a:gd name="connsiteX50" fmla="*/ 3787775 w 3943387"/>
              <a:gd name="connsiteY50" fmla="*/ 1317087 h 2421987"/>
              <a:gd name="connsiteX51" fmla="*/ 3724275 w 3943387"/>
              <a:gd name="connsiteY51" fmla="*/ 1272637 h 2421987"/>
              <a:gd name="connsiteX52" fmla="*/ 3702050 w 3943387"/>
              <a:gd name="connsiteY52" fmla="*/ 1256762 h 2421987"/>
              <a:gd name="connsiteX53" fmla="*/ 3692525 w 3943387"/>
              <a:gd name="connsiteY53" fmla="*/ 1247237 h 2421987"/>
              <a:gd name="connsiteX54" fmla="*/ 3651250 w 3943387"/>
              <a:gd name="connsiteY54" fmla="*/ 1228187 h 2421987"/>
              <a:gd name="connsiteX55" fmla="*/ 3575050 w 3943387"/>
              <a:gd name="connsiteY55" fmla="*/ 1193262 h 2421987"/>
              <a:gd name="connsiteX56" fmla="*/ 3556000 w 3943387"/>
              <a:gd name="connsiteY56" fmla="*/ 1177387 h 2421987"/>
              <a:gd name="connsiteX57" fmla="*/ 3498850 w 3943387"/>
              <a:gd name="connsiteY57" fmla="*/ 1142462 h 2421987"/>
              <a:gd name="connsiteX58" fmla="*/ 3454400 w 3943387"/>
              <a:gd name="connsiteY58" fmla="*/ 1098012 h 2421987"/>
              <a:gd name="connsiteX59" fmla="*/ 3448050 w 3943387"/>
              <a:gd name="connsiteY59" fmla="*/ 1085312 h 2421987"/>
              <a:gd name="connsiteX60" fmla="*/ 3432175 w 3943387"/>
              <a:gd name="connsiteY60" fmla="*/ 1047212 h 2421987"/>
              <a:gd name="connsiteX61" fmla="*/ 3413125 w 3943387"/>
              <a:gd name="connsiteY61" fmla="*/ 1024987 h 2421987"/>
              <a:gd name="connsiteX62" fmla="*/ 3409950 w 3943387"/>
              <a:gd name="connsiteY62" fmla="*/ 996412 h 2421987"/>
              <a:gd name="connsiteX63" fmla="*/ 3397250 w 3943387"/>
              <a:gd name="connsiteY63" fmla="*/ 948787 h 2421987"/>
              <a:gd name="connsiteX64" fmla="*/ 3394075 w 3943387"/>
              <a:gd name="connsiteY64" fmla="*/ 501112 h 2421987"/>
              <a:gd name="connsiteX65" fmla="*/ 3381375 w 3943387"/>
              <a:gd name="connsiteY65" fmla="*/ 377287 h 2421987"/>
              <a:gd name="connsiteX66" fmla="*/ 3375025 w 3943387"/>
              <a:gd name="connsiteY66" fmla="*/ 348712 h 2421987"/>
              <a:gd name="connsiteX67" fmla="*/ 2673546 w 3943387"/>
              <a:gd name="connsiteY67" fmla="*/ 124948 h 2421987"/>
              <a:gd name="connsiteX68" fmla="*/ 1167276 w 3943387"/>
              <a:gd name="connsiteY68" fmla="*/ 20515 h 2421987"/>
              <a:gd name="connsiteX0" fmla="*/ 1167276 w 3943387"/>
              <a:gd name="connsiteY0" fmla="*/ 21038 h 2422510"/>
              <a:gd name="connsiteX1" fmla="*/ 908197 w 3943387"/>
              <a:gd name="connsiteY1" fmla="*/ 232444 h 2422510"/>
              <a:gd name="connsiteX2" fmla="*/ 870634 w 3943387"/>
              <a:gd name="connsiteY2" fmla="*/ 1053889 h 2422510"/>
              <a:gd name="connsiteX3" fmla="*/ 527050 w 3943387"/>
              <a:gd name="connsiteY3" fmla="*/ 1244585 h 2422510"/>
              <a:gd name="connsiteX4" fmla="*/ 517525 w 3943387"/>
              <a:gd name="connsiteY4" fmla="*/ 1546210 h 2422510"/>
              <a:gd name="connsiteX5" fmla="*/ 482600 w 3943387"/>
              <a:gd name="connsiteY5" fmla="*/ 1565260 h 2422510"/>
              <a:gd name="connsiteX6" fmla="*/ 403225 w 3943387"/>
              <a:gd name="connsiteY6" fmla="*/ 1587485 h 2422510"/>
              <a:gd name="connsiteX7" fmla="*/ 358775 w 3943387"/>
              <a:gd name="connsiteY7" fmla="*/ 1603360 h 2422510"/>
              <a:gd name="connsiteX8" fmla="*/ 317500 w 3943387"/>
              <a:gd name="connsiteY8" fmla="*/ 1616060 h 2422510"/>
              <a:gd name="connsiteX9" fmla="*/ 228600 w 3943387"/>
              <a:gd name="connsiteY9" fmla="*/ 1657335 h 2422510"/>
              <a:gd name="connsiteX10" fmla="*/ 193675 w 3943387"/>
              <a:gd name="connsiteY10" fmla="*/ 1673210 h 2422510"/>
              <a:gd name="connsiteX11" fmla="*/ 142875 w 3943387"/>
              <a:gd name="connsiteY11" fmla="*/ 1701785 h 2422510"/>
              <a:gd name="connsiteX12" fmla="*/ 85725 w 3943387"/>
              <a:gd name="connsiteY12" fmla="*/ 1749410 h 2422510"/>
              <a:gd name="connsiteX13" fmla="*/ 69850 w 3943387"/>
              <a:gd name="connsiteY13" fmla="*/ 1774810 h 2422510"/>
              <a:gd name="connsiteX14" fmla="*/ 41275 w 3943387"/>
              <a:gd name="connsiteY14" fmla="*/ 1809735 h 2422510"/>
              <a:gd name="connsiteX15" fmla="*/ 25400 w 3943387"/>
              <a:gd name="connsiteY15" fmla="*/ 1844660 h 2422510"/>
              <a:gd name="connsiteX16" fmla="*/ 0 w 3943387"/>
              <a:gd name="connsiteY16" fmla="*/ 1936735 h 2422510"/>
              <a:gd name="connsiteX17" fmla="*/ 3175 w 3943387"/>
              <a:gd name="connsiteY17" fmla="*/ 2174860 h 2422510"/>
              <a:gd name="connsiteX18" fmla="*/ 12700 w 3943387"/>
              <a:gd name="connsiteY18" fmla="*/ 2203435 h 2422510"/>
              <a:gd name="connsiteX19" fmla="*/ 53975 w 3943387"/>
              <a:gd name="connsiteY19" fmla="*/ 2279635 h 2422510"/>
              <a:gd name="connsiteX20" fmla="*/ 79375 w 3943387"/>
              <a:gd name="connsiteY20" fmla="*/ 2314560 h 2422510"/>
              <a:gd name="connsiteX21" fmla="*/ 111125 w 3943387"/>
              <a:gd name="connsiteY21" fmla="*/ 2324085 h 2422510"/>
              <a:gd name="connsiteX22" fmla="*/ 165100 w 3943387"/>
              <a:gd name="connsiteY22" fmla="*/ 2355835 h 2422510"/>
              <a:gd name="connsiteX23" fmla="*/ 279400 w 3943387"/>
              <a:gd name="connsiteY23" fmla="*/ 2371710 h 2422510"/>
              <a:gd name="connsiteX24" fmla="*/ 476250 w 3943387"/>
              <a:gd name="connsiteY24" fmla="*/ 2403460 h 2422510"/>
              <a:gd name="connsiteX25" fmla="*/ 666750 w 3943387"/>
              <a:gd name="connsiteY25" fmla="*/ 2422510 h 2422510"/>
              <a:gd name="connsiteX26" fmla="*/ 1482725 w 3943387"/>
              <a:gd name="connsiteY26" fmla="*/ 2419335 h 2422510"/>
              <a:gd name="connsiteX27" fmla="*/ 1600200 w 3943387"/>
              <a:gd name="connsiteY27" fmla="*/ 2406635 h 2422510"/>
              <a:gd name="connsiteX28" fmla="*/ 2165350 w 3943387"/>
              <a:gd name="connsiteY28" fmla="*/ 2400285 h 2422510"/>
              <a:gd name="connsiteX29" fmla="*/ 2222500 w 3943387"/>
              <a:gd name="connsiteY29" fmla="*/ 2397110 h 2422510"/>
              <a:gd name="connsiteX30" fmla="*/ 2390775 w 3943387"/>
              <a:gd name="connsiteY30" fmla="*/ 2378060 h 2422510"/>
              <a:gd name="connsiteX31" fmla="*/ 2670175 w 3943387"/>
              <a:gd name="connsiteY31" fmla="*/ 2362185 h 2422510"/>
              <a:gd name="connsiteX32" fmla="*/ 2870200 w 3943387"/>
              <a:gd name="connsiteY32" fmla="*/ 2343135 h 2422510"/>
              <a:gd name="connsiteX33" fmla="*/ 3203575 w 3943387"/>
              <a:gd name="connsiteY33" fmla="*/ 2336785 h 2422510"/>
              <a:gd name="connsiteX34" fmla="*/ 3571875 w 3943387"/>
              <a:gd name="connsiteY34" fmla="*/ 2317735 h 2422510"/>
              <a:gd name="connsiteX35" fmla="*/ 3613150 w 3943387"/>
              <a:gd name="connsiteY35" fmla="*/ 2311385 h 2422510"/>
              <a:gd name="connsiteX36" fmla="*/ 3651250 w 3943387"/>
              <a:gd name="connsiteY36" fmla="*/ 2298685 h 2422510"/>
              <a:gd name="connsiteX37" fmla="*/ 3689350 w 3943387"/>
              <a:gd name="connsiteY37" fmla="*/ 2295510 h 2422510"/>
              <a:gd name="connsiteX38" fmla="*/ 3768725 w 3943387"/>
              <a:gd name="connsiteY38" fmla="*/ 2266935 h 2422510"/>
              <a:gd name="connsiteX39" fmla="*/ 3797300 w 3943387"/>
              <a:gd name="connsiteY39" fmla="*/ 2238360 h 2422510"/>
              <a:gd name="connsiteX40" fmla="*/ 3825875 w 3943387"/>
              <a:gd name="connsiteY40" fmla="*/ 2216135 h 2422510"/>
              <a:gd name="connsiteX41" fmla="*/ 3873500 w 3943387"/>
              <a:gd name="connsiteY41" fmla="*/ 2133585 h 2422510"/>
              <a:gd name="connsiteX42" fmla="*/ 3889375 w 3943387"/>
              <a:gd name="connsiteY42" fmla="*/ 2092310 h 2422510"/>
              <a:gd name="connsiteX43" fmla="*/ 3895725 w 3943387"/>
              <a:gd name="connsiteY43" fmla="*/ 2054210 h 2422510"/>
              <a:gd name="connsiteX44" fmla="*/ 3917950 w 3943387"/>
              <a:gd name="connsiteY44" fmla="*/ 2006585 h 2422510"/>
              <a:gd name="connsiteX45" fmla="*/ 3933825 w 3943387"/>
              <a:gd name="connsiteY45" fmla="*/ 1962135 h 2422510"/>
              <a:gd name="connsiteX46" fmla="*/ 3937000 w 3943387"/>
              <a:gd name="connsiteY46" fmla="*/ 1577960 h 2422510"/>
              <a:gd name="connsiteX47" fmla="*/ 3911600 w 3943387"/>
              <a:gd name="connsiteY47" fmla="*/ 1517635 h 2422510"/>
              <a:gd name="connsiteX48" fmla="*/ 3902075 w 3943387"/>
              <a:gd name="connsiteY48" fmla="*/ 1482710 h 2422510"/>
              <a:gd name="connsiteX49" fmla="*/ 3838575 w 3943387"/>
              <a:gd name="connsiteY49" fmla="*/ 1381110 h 2422510"/>
              <a:gd name="connsiteX50" fmla="*/ 3787775 w 3943387"/>
              <a:gd name="connsiteY50" fmla="*/ 1317610 h 2422510"/>
              <a:gd name="connsiteX51" fmla="*/ 3724275 w 3943387"/>
              <a:gd name="connsiteY51" fmla="*/ 1273160 h 2422510"/>
              <a:gd name="connsiteX52" fmla="*/ 3702050 w 3943387"/>
              <a:gd name="connsiteY52" fmla="*/ 1257285 h 2422510"/>
              <a:gd name="connsiteX53" fmla="*/ 3692525 w 3943387"/>
              <a:gd name="connsiteY53" fmla="*/ 1247760 h 2422510"/>
              <a:gd name="connsiteX54" fmla="*/ 3651250 w 3943387"/>
              <a:gd name="connsiteY54" fmla="*/ 1228710 h 2422510"/>
              <a:gd name="connsiteX55" fmla="*/ 3575050 w 3943387"/>
              <a:gd name="connsiteY55" fmla="*/ 1193785 h 2422510"/>
              <a:gd name="connsiteX56" fmla="*/ 3556000 w 3943387"/>
              <a:gd name="connsiteY56" fmla="*/ 1177910 h 2422510"/>
              <a:gd name="connsiteX57" fmla="*/ 3498850 w 3943387"/>
              <a:gd name="connsiteY57" fmla="*/ 1142985 h 2422510"/>
              <a:gd name="connsiteX58" fmla="*/ 3454400 w 3943387"/>
              <a:gd name="connsiteY58" fmla="*/ 1098535 h 2422510"/>
              <a:gd name="connsiteX59" fmla="*/ 3448050 w 3943387"/>
              <a:gd name="connsiteY59" fmla="*/ 1085835 h 2422510"/>
              <a:gd name="connsiteX60" fmla="*/ 3432175 w 3943387"/>
              <a:gd name="connsiteY60" fmla="*/ 1047735 h 2422510"/>
              <a:gd name="connsiteX61" fmla="*/ 3413125 w 3943387"/>
              <a:gd name="connsiteY61" fmla="*/ 1025510 h 2422510"/>
              <a:gd name="connsiteX62" fmla="*/ 3409950 w 3943387"/>
              <a:gd name="connsiteY62" fmla="*/ 996935 h 2422510"/>
              <a:gd name="connsiteX63" fmla="*/ 3397250 w 3943387"/>
              <a:gd name="connsiteY63" fmla="*/ 949310 h 2422510"/>
              <a:gd name="connsiteX64" fmla="*/ 3394075 w 3943387"/>
              <a:gd name="connsiteY64" fmla="*/ 501635 h 2422510"/>
              <a:gd name="connsiteX65" fmla="*/ 3381375 w 3943387"/>
              <a:gd name="connsiteY65" fmla="*/ 377810 h 2422510"/>
              <a:gd name="connsiteX66" fmla="*/ 2673546 w 3943387"/>
              <a:gd name="connsiteY66" fmla="*/ 125471 h 2422510"/>
              <a:gd name="connsiteX67" fmla="*/ 1167276 w 3943387"/>
              <a:gd name="connsiteY67" fmla="*/ 21038 h 2422510"/>
              <a:gd name="connsiteX0" fmla="*/ 1303264 w 3943387"/>
              <a:gd name="connsiteY0" fmla="*/ 35449 h 2352514"/>
              <a:gd name="connsiteX1" fmla="*/ 908197 w 3943387"/>
              <a:gd name="connsiteY1" fmla="*/ 162448 h 2352514"/>
              <a:gd name="connsiteX2" fmla="*/ 870634 w 3943387"/>
              <a:gd name="connsiteY2" fmla="*/ 983893 h 2352514"/>
              <a:gd name="connsiteX3" fmla="*/ 527050 w 3943387"/>
              <a:gd name="connsiteY3" fmla="*/ 1174589 h 2352514"/>
              <a:gd name="connsiteX4" fmla="*/ 517525 w 3943387"/>
              <a:gd name="connsiteY4" fmla="*/ 1476214 h 2352514"/>
              <a:gd name="connsiteX5" fmla="*/ 482600 w 3943387"/>
              <a:gd name="connsiteY5" fmla="*/ 1495264 h 2352514"/>
              <a:gd name="connsiteX6" fmla="*/ 403225 w 3943387"/>
              <a:gd name="connsiteY6" fmla="*/ 1517489 h 2352514"/>
              <a:gd name="connsiteX7" fmla="*/ 358775 w 3943387"/>
              <a:gd name="connsiteY7" fmla="*/ 1533364 h 2352514"/>
              <a:gd name="connsiteX8" fmla="*/ 317500 w 3943387"/>
              <a:gd name="connsiteY8" fmla="*/ 1546064 h 2352514"/>
              <a:gd name="connsiteX9" fmla="*/ 228600 w 3943387"/>
              <a:gd name="connsiteY9" fmla="*/ 1587339 h 2352514"/>
              <a:gd name="connsiteX10" fmla="*/ 193675 w 3943387"/>
              <a:gd name="connsiteY10" fmla="*/ 1603214 h 2352514"/>
              <a:gd name="connsiteX11" fmla="*/ 142875 w 3943387"/>
              <a:gd name="connsiteY11" fmla="*/ 1631789 h 2352514"/>
              <a:gd name="connsiteX12" fmla="*/ 85725 w 3943387"/>
              <a:gd name="connsiteY12" fmla="*/ 1679414 h 2352514"/>
              <a:gd name="connsiteX13" fmla="*/ 69850 w 3943387"/>
              <a:gd name="connsiteY13" fmla="*/ 1704814 h 2352514"/>
              <a:gd name="connsiteX14" fmla="*/ 41275 w 3943387"/>
              <a:gd name="connsiteY14" fmla="*/ 1739739 h 2352514"/>
              <a:gd name="connsiteX15" fmla="*/ 25400 w 3943387"/>
              <a:gd name="connsiteY15" fmla="*/ 1774664 h 2352514"/>
              <a:gd name="connsiteX16" fmla="*/ 0 w 3943387"/>
              <a:gd name="connsiteY16" fmla="*/ 1866739 h 2352514"/>
              <a:gd name="connsiteX17" fmla="*/ 3175 w 3943387"/>
              <a:gd name="connsiteY17" fmla="*/ 2104864 h 2352514"/>
              <a:gd name="connsiteX18" fmla="*/ 12700 w 3943387"/>
              <a:gd name="connsiteY18" fmla="*/ 2133439 h 2352514"/>
              <a:gd name="connsiteX19" fmla="*/ 53975 w 3943387"/>
              <a:gd name="connsiteY19" fmla="*/ 2209639 h 2352514"/>
              <a:gd name="connsiteX20" fmla="*/ 79375 w 3943387"/>
              <a:gd name="connsiteY20" fmla="*/ 2244564 h 2352514"/>
              <a:gd name="connsiteX21" fmla="*/ 111125 w 3943387"/>
              <a:gd name="connsiteY21" fmla="*/ 2254089 h 2352514"/>
              <a:gd name="connsiteX22" fmla="*/ 165100 w 3943387"/>
              <a:gd name="connsiteY22" fmla="*/ 2285839 h 2352514"/>
              <a:gd name="connsiteX23" fmla="*/ 279400 w 3943387"/>
              <a:gd name="connsiteY23" fmla="*/ 2301714 h 2352514"/>
              <a:gd name="connsiteX24" fmla="*/ 476250 w 3943387"/>
              <a:gd name="connsiteY24" fmla="*/ 2333464 h 2352514"/>
              <a:gd name="connsiteX25" fmla="*/ 666750 w 3943387"/>
              <a:gd name="connsiteY25" fmla="*/ 2352514 h 2352514"/>
              <a:gd name="connsiteX26" fmla="*/ 1482725 w 3943387"/>
              <a:gd name="connsiteY26" fmla="*/ 2349339 h 2352514"/>
              <a:gd name="connsiteX27" fmla="*/ 1600200 w 3943387"/>
              <a:gd name="connsiteY27" fmla="*/ 2336639 h 2352514"/>
              <a:gd name="connsiteX28" fmla="*/ 2165350 w 3943387"/>
              <a:gd name="connsiteY28" fmla="*/ 2330289 h 2352514"/>
              <a:gd name="connsiteX29" fmla="*/ 2222500 w 3943387"/>
              <a:gd name="connsiteY29" fmla="*/ 2327114 h 2352514"/>
              <a:gd name="connsiteX30" fmla="*/ 2390775 w 3943387"/>
              <a:gd name="connsiteY30" fmla="*/ 2308064 h 2352514"/>
              <a:gd name="connsiteX31" fmla="*/ 2670175 w 3943387"/>
              <a:gd name="connsiteY31" fmla="*/ 2292189 h 2352514"/>
              <a:gd name="connsiteX32" fmla="*/ 2870200 w 3943387"/>
              <a:gd name="connsiteY32" fmla="*/ 2273139 h 2352514"/>
              <a:gd name="connsiteX33" fmla="*/ 3203575 w 3943387"/>
              <a:gd name="connsiteY33" fmla="*/ 2266789 h 2352514"/>
              <a:gd name="connsiteX34" fmla="*/ 3571875 w 3943387"/>
              <a:gd name="connsiteY34" fmla="*/ 2247739 h 2352514"/>
              <a:gd name="connsiteX35" fmla="*/ 3613150 w 3943387"/>
              <a:gd name="connsiteY35" fmla="*/ 2241389 h 2352514"/>
              <a:gd name="connsiteX36" fmla="*/ 3651250 w 3943387"/>
              <a:gd name="connsiteY36" fmla="*/ 2228689 h 2352514"/>
              <a:gd name="connsiteX37" fmla="*/ 3689350 w 3943387"/>
              <a:gd name="connsiteY37" fmla="*/ 2225514 h 2352514"/>
              <a:gd name="connsiteX38" fmla="*/ 3768725 w 3943387"/>
              <a:gd name="connsiteY38" fmla="*/ 2196939 h 2352514"/>
              <a:gd name="connsiteX39" fmla="*/ 3797300 w 3943387"/>
              <a:gd name="connsiteY39" fmla="*/ 2168364 h 2352514"/>
              <a:gd name="connsiteX40" fmla="*/ 3825875 w 3943387"/>
              <a:gd name="connsiteY40" fmla="*/ 2146139 h 2352514"/>
              <a:gd name="connsiteX41" fmla="*/ 3873500 w 3943387"/>
              <a:gd name="connsiteY41" fmla="*/ 2063589 h 2352514"/>
              <a:gd name="connsiteX42" fmla="*/ 3889375 w 3943387"/>
              <a:gd name="connsiteY42" fmla="*/ 2022314 h 2352514"/>
              <a:gd name="connsiteX43" fmla="*/ 3895725 w 3943387"/>
              <a:gd name="connsiteY43" fmla="*/ 1984214 h 2352514"/>
              <a:gd name="connsiteX44" fmla="*/ 3917950 w 3943387"/>
              <a:gd name="connsiteY44" fmla="*/ 1936589 h 2352514"/>
              <a:gd name="connsiteX45" fmla="*/ 3933825 w 3943387"/>
              <a:gd name="connsiteY45" fmla="*/ 1892139 h 2352514"/>
              <a:gd name="connsiteX46" fmla="*/ 3937000 w 3943387"/>
              <a:gd name="connsiteY46" fmla="*/ 1507964 h 2352514"/>
              <a:gd name="connsiteX47" fmla="*/ 3911600 w 3943387"/>
              <a:gd name="connsiteY47" fmla="*/ 1447639 h 2352514"/>
              <a:gd name="connsiteX48" fmla="*/ 3902075 w 3943387"/>
              <a:gd name="connsiteY48" fmla="*/ 1412714 h 2352514"/>
              <a:gd name="connsiteX49" fmla="*/ 3838575 w 3943387"/>
              <a:gd name="connsiteY49" fmla="*/ 1311114 h 2352514"/>
              <a:gd name="connsiteX50" fmla="*/ 3787775 w 3943387"/>
              <a:gd name="connsiteY50" fmla="*/ 1247614 h 2352514"/>
              <a:gd name="connsiteX51" fmla="*/ 3724275 w 3943387"/>
              <a:gd name="connsiteY51" fmla="*/ 1203164 h 2352514"/>
              <a:gd name="connsiteX52" fmla="*/ 3702050 w 3943387"/>
              <a:gd name="connsiteY52" fmla="*/ 1187289 h 2352514"/>
              <a:gd name="connsiteX53" fmla="*/ 3692525 w 3943387"/>
              <a:gd name="connsiteY53" fmla="*/ 1177764 h 2352514"/>
              <a:gd name="connsiteX54" fmla="*/ 3651250 w 3943387"/>
              <a:gd name="connsiteY54" fmla="*/ 1158714 h 2352514"/>
              <a:gd name="connsiteX55" fmla="*/ 3575050 w 3943387"/>
              <a:gd name="connsiteY55" fmla="*/ 1123789 h 2352514"/>
              <a:gd name="connsiteX56" fmla="*/ 3556000 w 3943387"/>
              <a:gd name="connsiteY56" fmla="*/ 1107914 h 2352514"/>
              <a:gd name="connsiteX57" fmla="*/ 3498850 w 3943387"/>
              <a:gd name="connsiteY57" fmla="*/ 1072989 h 2352514"/>
              <a:gd name="connsiteX58" fmla="*/ 3454400 w 3943387"/>
              <a:gd name="connsiteY58" fmla="*/ 1028539 h 2352514"/>
              <a:gd name="connsiteX59" fmla="*/ 3448050 w 3943387"/>
              <a:gd name="connsiteY59" fmla="*/ 1015839 h 2352514"/>
              <a:gd name="connsiteX60" fmla="*/ 3432175 w 3943387"/>
              <a:gd name="connsiteY60" fmla="*/ 977739 h 2352514"/>
              <a:gd name="connsiteX61" fmla="*/ 3413125 w 3943387"/>
              <a:gd name="connsiteY61" fmla="*/ 955514 h 2352514"/>
              <a:gd name="connsiteX62" fmla="*/ 3409950 w 3943387"/>
              <a:gd name="connsiteY62" fmla="*/ 926939 h 2352514"/>
              <a:gd name="connsiteX63" fmla="*/ 3397250 w 3943387"/>
              <a:gd name="connsiteY63" fmla="*/ 879314 h 2352514"/>
              <a:gd name="connsiteX64" fmla="*/ 3394075 w 3943387"/>
              <a:gd name="connsiteY64" fmla="*/ 431639 h 2352514"/>
              <a:gd name="connsiteX65" fmla="*/ 3381375 w 3943387"/>
              <a:gd name="connsiteY65" fmla="*/ 307814 h 2352514"/>
              <a:gd name="connsiteX66" fmla="*/ 2673546 w 3943387"/>
              <a:gd name="connsiteY66" fmla="*/ 55475 h 2352514"/>
              <a:gd name="connsiteX67" fmla="*/ 1303264 w 3943387"/>
              <a:gd name="connsiteY67" fmla="*/ 35449 h 2352514"/>
              <a:gd name="connsiteX0" fmla="*/ 1303264 w 3943387"/>
              <a:gd name="connsiteY0" fmla="*/ 1897 h 2318962"/>
              <a:gd name="connsiteX1" fmla="*/ 908197 w 3943387"/>
              <a:gd name="connsiteY1" fmla="*/ 128896 h 2318962"/>
              <a:gd name="connsiteX2" fmla="*/ 870634 w 3943387"/>
              <a:gd name="connsiteY2" fmla="*/ 950341 h 2318962"/>
              <a:gd name="connsiteX3" fmla="*/ 527050 w 3943387"/>
              <a:gd name="connsiteY3" fmla="*/ 1141037 h 2318962"/>
              <a:gd name="connsiteX4" fmla="*/ 517525 w 3943387"/>
              <a:gd name="connsiteY4" fmla="*/ 1442662 h 2318962"/>
              <a:gd name="connsiteX5" fmla="*/ 482600 w 3943387"/>
              <a:gd name="connsiteY5" fmla="*/ 1461712 h 2318962"/>
              <a:gd name="connsiteX6" fmla="*/ 403225 w 3943387"/>
              <a:gd name="connsiteY6" fmla="*/ 1483937 h 2318962"/>
              <a:gd name="connsiteX7" fmla="*/ 358775 w 3943387"/>
              <a:gd name="connsiteY7" fmla="*/ 1499812 h 2318962"/>
              <a:gd name="connsiteX8" fmla="*/ 317500 w 3943387"/>
              <a:gd name="connsiteY8" fmla="*/ 1512512 h 2318962"/>
              <a:gd name="connsiteX9" fmla="*/ 228600 w 3943387"/>
              <a:gd name="connsiteY9" fmla="*/ 1553787 h 2318962"/>
              <a:gd name="connsiteX10" fmla="*/ 193675 w 3943387"/>
              <a:gd name="connsiteY10" fmla="*/ 1569662 h 2318962"/>
              <a:gd name="connsiteX11" fmla="*/ 142875 w 3943387"/>
              <a:gd name="connsiteY11" fmla="*/ 1598237 h 2318962"/>
              <a:gd name="connsiteX12" fmla="*/ 85725 w 3943387"/>
              <a:gd name="connsiteY12" fmla="*/ 1645862 h 2318962"/>
              <a:gd name="connsiteX13" fmla="*/ 69850 w 3943387"/>
              <a:gd name="connsiteY13" fmla="*/ 1671262 h 2318962"/>
              <a:gd name="connsiteX14" fmla="*/ 41275 w 3943387"/>
              <a:gd name="connsiteY14" fmla="*/ 1706187 h 2318962"/>
              <a:gd name="connsiteX15" fmla="*/ 25400 w 3943387"/>
              <a:gd name="connsiteY15" fmla="*/ 1741112 h 2318962"/>
              <a:gd name="connsiteX16" fmla="*/ 0 w 3943387"/>
              <a:gd name="connsiteY16" fmla="*/ 1833187 h 2318962"/>
              <a:gd name="connsiteX17" fmla="*/ 3175 w 3943387"/>
              <a:gd name="connsiteY17" fmla="*/ 2071312 h 2318962"/>
              <a:gd name="connsiteX18" fmla="*/ 12700 w 3943387"/>
              <a:gd name="connsiteY18" fmla="*/ 2099887 h 2318962"/>
              <a:gd name="connsiteX19" fmla="*/ 53975 w 3943387"/>
              <a:gd name="connsiteY19" fmla="*/ 2176087 h 2318962"/>
              <a:gd name="connsiteX20" fmla="*/ 79375 w 3943387"/>
              <a:gd name="connsiteY20" fmla="*/ 2211012 h 2318962"/>
              <a:gd name="connsiteX21" fmla="*/ 111125 w 3943387"/>
              <a:gd name="connsiteY21" fmla="*/ 2220537 h 2318962"/>
              <a:gd name="connsiteX22" fmla="*/ 165100 w 3943387"/>
              <a:gd name="connsiteY22" fmla="*/ 2252287 h 2318962"/>
              <a:gd name="connsiteX23" fmla="*/ 279400 w 3943387"/>
              <a:gd name="connsiteY23" fmla="*/ 2268162 h 2318962"/>
              <a:gd name="connsiteX24" fmla="*/ 476250 w 3943387"/>
              <a:gd name="connsiteY24" fmla="*/ 2299912 h 2318962"/>
              <a:gd name="connsiteX25" fmla="*/ 666750 w 3943387"/>
              <a:gd name="connsiteY25" fmla="*/ 2318962 h 2318962"/>
              <a:gd name="connsiteX26" fmla="*/ 1482725 w 3943387"/>
              <a:gd name="connsiteY26" fmla="*/ 2315787 h 2318962"/>
              <a:gd name="connsiteX27" fmla="*/ 1600200 w 3943387"/>
              <a:gd name="connsiteY27" fmla="*/ 2303087 h 2318962"/>
              <a:gd name="connsiteX28" fmla="*/ 2165350 w 3943387"/>
              <a:gd name="connsiteY28" fmla="*/ 2296737 h 2318962"/>
              <a:gd name="connsiteX29" fmla="*/ 2222500 w 3943387"/>
              <a:gd name="connsiteY29" fmla="*/ 2293562 h 2318962"/>
              <a:gd name="connsiteX30" fmla="*/ 2390775 w 3943387"/>
              <a:gd name="connsiteY30" fmla="*/ 2274512 h 2318962"/>
              <a:gd name="connsiteX31" fmla="*/ 2670175 w 3943387"/>
              <a:gd name="connsiteY31" fmla="*/ 2258637 h 2318962"/>
              <a:gd name="connsiteX32" fmla="*/ 2870200 w 3943387"/>
              <a:gd name="connsiteY32" fmla="*/ 2239587 h 2318962"/>
              <a:gd name="connsiteX33" fmla="*/ 3203575 w 3943387"/>
              <a:gd name="connsiteY33" fmla="*/ 2233237 h 2318962"/>
              <a:gd name="connsiteX34" fmla="*/ 3571875 w 3943387"/>
              <a:gd name="connsiteY34" fmla="*/ 2214187 h 2318962"/>
              <a:gd name="connsiteX35" fmla="*/ 3613150 w 3943387"/>
              <a:gd name="connsiteY35" fmla="*/ 2207837 h 2318962"/>
              <a:gd name="connsiteX36" fmla="*/ 3651250 w 3943387"/>
              <a:gd name="connsiteY36" fmla="*/ 2195137 h 2318962"/>
              <a:gd name="connsiteX37" fmla="*/ 3689350 w 3943387"/>
              <a:gd name="connsiteY37" fmla="*/ 2191962 h 2318962"/>
              <a:gd name="connsiteX38" fmla="*/ 3768725 w 3943387"/>
              <a:gd name="connsiteY38" fmla="*/ 2163387 h 2318962"/>
              <a:gd name="connsiteX39" fmla="*/ 3797300 w 3943387"/>
              <a:gd name="connsiteY39" fmla="*/ 2134812 h 2318962"/>
              <a:gd name="connsiteX40" fmla="*/ 3825875 w 3943387"/>
              <a:gd name="connsiteY40" fmla="*/ 2112587 h 2318962"/>
              <a:gd name="connsiteX41" fmla="*/ 3873500 w 3943387"/>
              <a:gd name="connsiteY41" fmla="*/ 2030037 h 2318962"/>
              <a:gd name="connsiteX42" fmla="*/ 3889375 w 3943387"/>
              <a:gd name="connsiteY42" fmla="*/ 1988762 h 2318962"/>
              <a:gd name="connsiteX43" fmla="*/ 3895725 w 3943387"/>
              <a:gd name="connsiteY43" fmla="*/ 1950662 h 2318962"/>
              <a:gd name="connsiteX44" fmla="*/ 3917950 w 3943387"/>
              <a:gd name="connsiteY44" fmla="*/ 1903037 h 2318962"/>
              <a:gd name="connsiteX45" fmla="*/ 3933825 w 3943387"/>
              <a:gd name="connsiteY45" fmla="*/ 1858587 h 2318962"/>
              <a:gd name="connsiteX46" fmla="*/ 3937000 w 3943387"/>
              <a:gd name="connsiteY46" fmla="*/ 1474412 h 2318962"/>
              <a:gd name="connsiteX47" fmla="*/ 3911600 w 3943387"/>
              <a:gd name="connsiteY47" fmla="*/ 1414087 h 2318962"/>
              <a:gd name="connsiteX48" fmla="*/ 3902075 w 3943387"/>
              <a:gd name="connsiteY48" fmla="*/ 1379162 h 2318962"/>
              <a:gd name="connsiteX49" fmla="*/ 3838575 w 3943387"/>
              <a:gd name="connsiteY49" fmla="*/ 1277562 h 2318962"/>
              <a:gd name="connsiteX50" fmla="*/ 3787775 w 3943387"/>
              <a:gd name="connsiteY50" fmla="*/ 1214062 h 2318962"/>
              <a:gd name="connsiteX51" fmla="*/ 3724275 w 3943387"/>
              <a:gd name="connsiteY51" fmla="*/ 1169612 h 2318962"/>
              <a:gd name="connsiteX52" fmla="*/ 3702050 w 3943387"/>
              <a:gd name="connsiteY52" fmla="*/ 1153737 h 2318962"/>
              <a:gd name="connsiteX53" fmla="*/ 3692525 w 3943387"/>
              <a:gd name="connsiteY53" fmla="*/ 1144212 h 2318962"/>
              <a:gd name="connsiteX54" fmla="*/ 3651250 w 3943387"/>
              <a:gd name="connsiteY54" fmla="*/ 1125162 h 2318962"/>
              <a:gd name="connsiteX55" fmla="*/ 3575050 w 3943387"/>
              <a:gd name="connsiteY55" fmla="*/ 1090237 h 2318962"/>
              <a:gd name="connsiteX56" fmla="*/ 3556000 w 3943387"/>
              <a:gd name="connsiteY56" fmla="*/ 1074362 h 2318962"/>
              <a:gd name="connsiteX57" fmla="*/ 3498850 w 3943387"/>
              <a:gd name="connsiteY57" fmla="*/ 1039437 h 2318962"/>
              <a:gd name="connsiteX58" fmla="*/ 3454400 w 3943387"/>
              <a:gd name="connsiteY58" fmla="*/ 994987 h 2318962"/>
              <a:gd name="connsiteX59" fmla="*/ 3448050 w 3943387"/>
              <a:gd name="connsiteY59" fmla="*/ 982287 h 2318962"/>
              <a:gd name="connsiteX60" fmla="*/ 3432175 w 3943387"/>
              <a:gd name="connsiteY60" fmla="*/ 944187 h 2318962"/>
              <a:gd name="connsiteX61" fmla="*/ 3413125 w 3943387"/>
              <a:gd name="connsiteY61" fmla="*/ 921962 h 2318962"/>
              <a:gd name="connsiteX62" fmla="*/ 3409950 w 3943387"/>
              <a:gd name="connsiteY62" fmla="*/ 893387 h 2318962"/>
              <a:gd name="connsiteX63" fmla="*/ 3397250 w 3943387"/>
              <a:gd name="connsiteY63" fmla="*/ 845762 h 2318962"/>
              <a:gd name="connsiteX64" fmla="*/ 3394075 w 3943387"/>
              <a:gd name="connsiteY64" fmla="*/ 398087 h 2318962"/>
              <a:gd name="connsiteX65" fmla="*/ 3381375 w 3943387"/>
              <a:gd name="connsiteY65" fmla="*/ 274262 h 2318962"/>
              <a:gd name="connsiteX66" fmla="*/ 2673546 w 3943387"/>
              <a:gd name="connsiteY66" fmla="*/ 21923 h 2318962"/>
              <a:gd name="connsiteX67" fmla="*/ 1303264 w 3943387"/>
              <a:gd name="connsiteY67" fmla="*/ 1897 h 2318962"/>
              <a:gd name="connsiteX0" fmla="*/ 1303264 w 3943387"/>
              <a:gd name="connsiteY0" fmla="*/ 18083 h 2311701"/>
              <a:gd name="connsiteX1" fmla="*/ 908197 w 3943387"/>
              <a:gd name="connsiteY1" fmla="*/ 121635 h 2311701"/>
              <a:gd name="connsiteX2" fmla="*/ 870634 w 3943387"/>
              <a:gd name="connsiteY2" fmla="*/ 943080 h 2311701"/>
              <a:gd name="connsiteX3" fmla="*/ 527050 w 3943387"/>
              <a:gd name="connsiteY3" fmla="*/ 1133776 h 2311701"/>
              <a:gd name="connsiteX4" fmla="*/ 517525 w 3943387"/>
              <a:gd name="connsiteY4" fmla="*/ 1435401 h 2311701"/>
              <a:gd name="connsiteX5" fmla="*/ 482600 w 3943387"/>
              <a:gd name="connsiteY5" fmla="*/ 1454451 h 2311701"/>
              <a:gd name="connsiteX6" fmla="*/ 403225 w 3943387"/>
              <a:gd name="connsiteY6" fmla="*/ 1476676 h 2311701"/>
              <a:gd name="connsiteX7" fmla="*/ 358775 w 3943387"/>
              <a:gd name="connsiteY7" fmla="*/ 1492551 h 2311701"/>
              <a:gd name="connsiteX8" fmla="*/ 317500 w 3943387"/>
              <a:gd name="connsiteY8" fmla="*/ 1505251 h 2311701"/>
              <a:gd name="connsiteX9" fmla="*/ 228600 w 3943387"/>
              <a:gd name="connsiteY9" fmla="*/ 1546526 h 2311701"/>
              <a:gd name="connsiteX10" fmla="*/ 193675 w 3943387"/>
              <a:gd name="connsiteY10" fmla="*/ 1562401 h 2311701"/>
              <a:gd name="connsiteX11" fmla="*/ 142875 w 3943387"/>
              <a:gd name="connsiteY11" fmla="*/ 1590976 h 2311701"/>
              <a:gd name="connsiteX12" fmla="*/ 85725 w 3943387"/>
              <a:gd name="connsiteY12" fmla="*/ 1638601 h 2311701"/>
              <a:gd name="connsiteX13" fmla="*/ 69850 w 3943387"/>
              <a:gd name="connsiteY13" fmla="*/ 1664001 h 2311701"/>
              <a:gd name="connsiteX14" fmla="*/ 41275 w 3943387"/>
              <a:gd name="connsiteY14" fmla="*/ 1698926 h 2311701"/>
              <a:gd name="connsiteX15" fmla="*/ 25400 w 3943387"/>
              <a:gd name="connsiteY15" fmla="*/ 1733851 h 2311701"/>
              <a:gd name="connsiteX16" fmla="*/ 0 w 3943387"/>
              <a:gd name="connsiteY16" fmla="*/ 1825926 h 2311701"/>
              <a:gd name="connsiteX17" fmla="*/ 3175 w 3943387"/>
              <a:gd name="connsiteY17" fmla="*/ 2064051 h 2311701"/>
              <a:gd name="connsiteX18" fmla="*/ 12700 w 3943387"/>
              <a:gd name="connsiteY18" fmla="*/ 2092626 h 2311701"/>
              <a:gd name="connsiteX19" fmla="*/ 53975 w 3943387"/>
              <a:gd name="connsiteY19" fmla="*/ 2168826 h 2311701"/>
              <a:gd name="connsiteX20" fmla="*/ 79375 w 3943387"/>
              <a:gd name="connsiteY20" fmla="*/ 2203751 h 2311701"/>
              <a:gd name="connsiteX21" fmla="*/ 111125 w 3943387"/>
              <a:gd name="connsiteY21" fmla="*/ 2213276 h 2311701"/>
              <a:gd name="connsiteX22" fmla="*/ 165100 w 3943387"/>
              <a:gd name="connsiteY22" fmla="*/ 2245026 h 2311701"/>
              <a:gd name="connsiteX23" fmla="*/ 279400 w 3943387"/>
              <a:gd name="connsiteY23" fmla="*/ 2260901 h 2311701"/>
              <a:gd name="connsiteX24" fmla="*/ 476250 w 3943387"/>
              <a:gd name="connsiteY24" fmla="*/ 2292651 h 2311701"/>
              <a:gd name="connsiteX25" fmla="*/ 666750 w 3943387"/>
              <a:gd name="connsiteY25" fmla="*/ 2311701 h 2311701"/>
              <a:gd name="connsiteX26" fmla="*/ 1482725 w 3943387"/>
              <a:gd name="connsiteY26" fmla="*/ 2308526 h 2311701"/>
              <a:gd name="connsiteX27" fmla="*/ 1600200 w 3943387"/>
              <a:gd name="connsiteY27" fmla="*/ 2295826 h 2311701"/>
              <a:gd name="connsiteX28" fmla="*/ 2165350 w 3943387"/>
              <a:gd name="connsiteY28" fmla="*/ 2289476 h 2311701"/>
              <a:gd name="connsiteX29" fmla="*/ 2222500 w 3943387"/>
              <a:gd name="connsiteY29" fmla="*/ 2286301 h 2311701"/>
              <a:gd name="connsiteX30" fmla="*/ 2390775 w 3943387"/>
              <a:gd name="connsiteY30" fmla="*/ 2267251 h 2311701"/>
              <a:gd name="connsiteX31" fmla="*/ 2670175 w 3943387"/>
              <a:gd name="connsiteY31" fmla="*/ 2251376 h 2311701"/>
              <a:gd name="connsiteX32" fmla="*/ 2870200 w 3943387"/>
              <a:gd name="connsiteY32" fmla="*/ 2232326 h 2311701"/>
              <a:gd name="connsiteX33" fmla="*/ 3203575 w 3943387"/>
              <a:gd name="connsiteY33" fmla="*/ 2225976 h 2311701"/>
              <a:gd name="connsiteX34" fmla="*/ 3571875 w 3943387"/>
              <a:gd name="connsiteY34" fmla="*/ 2206926 h 2311701"/>
              <a:gd name="connsiteX35" fmla="*/ 3613150 w 3943387"/>
              <a:gd name="connsiteY35" fmla="*/ 2200576 h 2311701"/>
              <a:gd name="connsiteX36" fmla="*/ 3651250 w 3943387"/>
              <a:gd name="connsiteY36" fmla="*/ 2187876 h 2311701"/>
              <a:gd name="connsiteX37" fmla="*/ 3689350 w 3943387"/>
              <a:gd name="connsiteY37" fmla="*/ 2184701 h 2311701"/>
              <a:gd name="connsiteX38" fmla="*/ 3768725 w 3943387"/>
              <a:gd name="connsiteY38" fmla="*/ 2156126 h 2311701"/>
              <a:gd name="connsiteX39" fmla="*/ 3797300 w 3943387"/>
              <a:gd name="connsiteY39" fmla="*/ 2127551 h 2311701"/>
              <a:gd name="connsiteX40" fmla="*/ 3825875 w 3943387"/>
              <a:gd name="connsiteY40" fmla="*/ 2105326 h 2311701"/>
              <a:gd name="connsiteX41" fmla="*/ 3873500 w 3943387"/>
              <a:gd name="connsiteY41" fmla="*/ 2022776 h 2311701"/>
              <a:gd name="connsiteX42" fmla="*/ 3889375 w 3943387"/>
              <a:gd name="connsiteY42" fmla="*/ 1981501 h 2311701"/>
              <a:gd name="connsiteX43" fmla="*/ 3895725 w 3943387"/>
              <a:gd name="connsiteY43" fmla="*/ 1943401 h 2311701"/>
              <a:gd name="connsiteX44" fmla="*/ 3917950 w 3943387"/>
              <a:gd name="connsiteY44" fmla="*/ 1895776 h 2311701"/>
              <a:gd name="connsiteX45" fmla="*/ 3933825 w 3943387"/>
              <a:gd name="connsiteY45" fmla="*/ 1851326 h 2311701"/>
              <a:gd name="connsiteX46" fmla="*/ 3937000 w 3943387"/>
              <a:gd name="connsiteY46" fmla="*/ 1467151 h 2311701"/>
              <a:gd name="connsiteX47" fmla="*/ 3911600 w 3943387"/>
              <a:gd name="connsiteY47" fmla="*/ 1406826 h 2311701"/>
              <a:gd name="connsiteX48" fmla="*/ 3902075 w 3943387"/>
              <a:gd name="connsiteY48" fmla="*/ 1371901 h 2311701"/>
              <a:gd name="connsiteX49" fmla="*/ 3838575 w 3943387"/>
              <a:gd name="connsiteY49" fmla="*/ 1270301 h 2311701"/>
              <a:gd name="connsiteX50" fmla="*/ 3787775 w 3943387"/>
              <a:gd name="connsiteY50" fmla="*/ 1206801 h 2311701"/>
              <a:gd name="connsiteX51" fmla="*/ 3724275 w 3943387"/>
              <a:gd name="connsiteY51" fmla="*/ 1162351 h 2311701"/>
              <a:gd name="connsiteX52" fmla="*/ 3702050 w 3943387"/>
              <a:gd name="connsiteY52" fmla="*/ 1146476 h 2311701"/>
              <a:gd name="connsiteX53" fmla="*/ 3692525 w 3943387"/>
              <a:gd name="connsiteY53" fmla="*/ 1136951 h 2311701"/>
              <a:gd name="connsiteX54" fmla="*/ 3651250 w 3943387"/>
              <a:gd name="connsiteY54" fmla="*/ 1117901 h 2311701"/>
              <a:gd name="connsiteX55" fmla="*/ 3575050 w 3943387"/>
              <a:gd name="connsiteY55" fmla="*/ 1082976 h 2311701"/>
              <a:gd name="connsiteX56" fmla="*/ 3556000 w 3943387"/>
              <a:gd name="connsiteY56" fmla="*/ 1067101 h 2311701"/>
              <a:gd name="connsiteX57" fmla="*/ 3498850 w 3943387"/>
              <a:gd name="connsiteY57" fmla="*/ 1032176 h 2311701"/>
              <a:gd name="connsiteX58" fmla="*/ 3454400 w 3943387"/>
              <a:gd name="connsiteY58" fmla="*/ 987726 h 2311701"/>
              <a:gd name="connsiteX59" fmla="*/ 3448050 w 3943387"/>
              <a:gd name="connsiteY59" fmla="*/ 975026 h 2311701"/>
              <a:gd name="connsiteX60" fmla="*/ 3432175 w 3943387"/>
              <a:gd name="connsiteY60" fmla="*/ 936926 h 2311701"/>
              <a:gd name="connsiteX61" fmla="*/ 3413125 w 3943387"/>
              <a:gd name="connsiteY61" fmla="*/ 914701 h 2311701"/>
              <a:gd name="connsiteX62" fmla="*/ 3409950 w 3943387"/>
              <a:gd name="connsiteY62" fmla="*/ 886126 h 2311701"/>
              <a:gd name="connsiteX63" fmla="*/ 3397250 w 3943387"/>
              <a:gd name="connsiteY63" fmla="*/ 838501 h 2311701"/>
              <a:gd name="connsiteX64" fmla="*/ 3394075 w 3943387"/>
              <a:gd name="connsiteY64" fmla="*/ 390826 h 2311701"/>
              <a:gd name="connsiteX65" fmla="*/ 3381375 w 3943387"/>
              <a:gd name="connsiteY65" fmla="*/ 267001 h 2311701"/>
              <a:gd name="connsiteX66" fmla="*/ 2673546 w 3943387"/>
              <a:gd name="connsiteY66" fmla="*/ 14662 h 2311701"/>
              <a:gd name="connsiteX67" fmla="*/ 1303264 w 3943387"/>
              <a:gd name="connsiteY67" fmla="*/ 18083 h 2311701"/>
              <a:gd name="connsiteX0" fmla="*/ 1303264 w 3943387"/>
              <a:gd name="connsiteY0" fmla="*/ 2225 h 2295843"/>
              <a:gd name="connsiteX1" fmla="*/ 908197 w 3943387"/>
              <a:gd name="connsiteY1" fmla="*/ 105777 h 2295843"/>
              <a:gd name="connsiteX2" fmla="*/ 870634 w 3943387"/>
              <a:gd name="connsiteY2" fmla="*/ 927222 h 2295843"/>
              <a:gd name="connsiteX3" fmla="*/ 527050 w 3943387"/>
              <a:gd name="connsiteY3" fmla="*/ 1117918 h 2295843"/>
              <a:gd name="connsiteX4" fmla="*/ 517525 w 3943387"/>
              <a:gd name="connsiteY4" fmla="*/ 1419543 h 2295843"/>
              <a:gd name="connsiteX5" fmla="*/ 482600 w 3943387"/>
              <a:gd name="connsiteY5" fmla="*/ 1438593 h 2295843"/>
              <a:gd name="connsiteX6" fmla="*/ 403225 w 3943387"/>
              <a:gd name="connsiteY6" fmla="*/ 1460818 h 2295843"/>
              <a:gd name="connsiteX7" fmla="*/ 358775 w 3943387"/>
              <a:gd name="connsiteY7" fmla="*/ 1476693 h 2295843"/>
              <a:gd name="connsiteX8" fmla="*/ 317500 w 3943387"/>
              <a:gd name="connsiteY8" fmla="*/ 1489393 h 2295843"/>
              <a:gd name="connsiteX9" fmla="*/ 228600 w 3943387"/>
              <a:gd name="connsiteY9" fmla="*/ 1530668 h 2295843"/>
              <a:gd name="connsiteX10" fmla="*/ 193675 w 3943387"/>
              <a:gd name="connsiteY10" fmla="*/ 1546543 h 2295843"/>
              <a:gd name="connsiteX11" fmla="*/ 142875 w 3943387"/>
              <a:gd name="connsiteY11" fmla="*/ 1575118 h 2295843"/>
              <a:gd name="connsiteX12" fmla="*/ 85725 w 3943387"/>
              <a:gd name="connsiteY12" fmla="*/ 1622743 h 2295843"/>
              <a:gd name="connsiteX13" fmla="*/ 69850 w 3943387"/>
              <a:gd name="connsiteY13" fmla="*/ 1648143 h 2295843"/>
              <a:gd name="connsiteX14" fmla="*/ 41275 w 3943387"/>
              <a:gd name="connsiteY14" fmla="*/ 1683068 h 2295843"/>
              <a:gd name="connsiteX15" fmla="*/ 25400 w 3943387"/>
              <a:gd name="connsiteY15" fmla="*/ 1717993 h 2295843"/>
              <a:gd name="connsiteX16" fmla="*/ 0 w 3943387"/>
              <a:gd name="connsiteY16" fmla="*/ 1810068 h 2295843"/>
              <a:gd name="connsiteX17" fmla="*/ 3175 w 3943387"/>
              <a:gd name="connsiteY17" fmla="*/ 2048193 h 2295843"/>
              <a:gd name="connsiteX18" fmla="*/ 12700 w 3943387"/>
              <a:gd name="connsiteY18" fmla="*/ 2076768 h 2295843"/>
              <a:gd name="connsiteX19" fmla="*/ 53975 w 3943387"/>
              <a:gd name="connsiteY19" fmla="*/ 2152968 h 2295843"/>
              <a:gd name="connsiteX20" fmla="*/ 79375 w 3943387"/>
              <a:gd name="connsiteY20" fmla="*/ 2187893 h 2295843"/>
              <a:gd name="connsiteX21" fmla="*/ 111125 w 3943387"/>
              <a:gd name="connsiteY21" fmla="*/ 2197418 h 2295843"/>
              <a:gd name="connsiteX22" fmla="*/ 165100 w 3943387"/>
              <a:gd name="connsiteY22" fmla="*/ 2229168 h 2295843"/>
              <a:gd name="connsiteX23" fmla="*/ 279400 w 3943387"/>
              <a:gd name="connsiteY23" fmla="*/ 2245043 h 2295843"/>
              <a:gd name="connsiteX24" fmla="*/ 476250 w 3943387"/>
              <a:gd name="connsiteY24" fmla="*/ 2276793 h 2295843"/>
              <a:gd name="connsiteX25" fmla="*/ 666750 w 3943387"/>
              <a:gd name="connsiteY25" fmla="*/ 2295843 h 2295843"/>
              <a:gd name="connsiteX26" fmla="*/ 1482725 w 3943387"/>
              <a:gd name="connsiteY26" fmla="*/ 2292668 h 2295843"/>
              <a:gd name="connsiteX27" fmla="*/ 1600200 w 3943387"/>
              <a:gd name="connsiteY27" fmla="*/ 2279968 h 2295843"/>
              <a:gd name="connsiteX28" fmla="*/ 2165350 w 3943387"/>
              <a:gd name="connsiteY28" fmla="*/ 2273618 h 2295843"/>
              <a:gd name="connsiteX29" fmla="*/ 2222500 w 3943387"/>
              <a:gd name="connsiteY29" fmla="*/ 2270443 h 2295843"/>
              <a:gd name="connsiteX30" fmla="*/ 2390775 w 3943387"/>
              <a:gd name="connsiteY30" fmla="*/ 2251393 h 2295843"/>
              <a:gd name="connsiteX31" fmla="*/ 2670175 w 3943387"/>
              <a:gd name="connsiteY31" fmla="*/ 2235518 h 2295843"/>
              <a:gd name="connsiteX32" fmla="*/ 2870200 w 3943387"/>
              <a:gd name="connsiteY32" fmla="*/ 2216468 h 2295843"/>
              <a:gd name="connsiteX33" fmla="*/ 3203575 w 3943387"/>
              <a:gd name="connsiteY33" fmla="*/ 2210118 h 2295843"/>
              <a:gd name="connsiteX34" fmla="*/ 3571875 w 3943387"/>
              <a:gd name="connsiteY34" fmla="*/ 2191068 h 2295843"/>
              <a:gd name="connsiteX35" fmla="*/ 3613150 w 3943387"/>
              <a:gd name="connsiteY35" fmla="*/ 2184718 h 2295843"/>
              <a:gd name="connsiteX36" fmla="*/ 3651250 w 3943387"/>
              <a:gd name="connsiteY36" fmla="*/ 2172018 h 2295843"/>
              <a:gd name="connsiteX37" fmla="*/ 3689350 w 3943387"/>
              <a:gd name="connsiteY37" fmla="*/ 2168843 h 2295843"/>
              <a:gd name="connsiteX38" fmla="*/ 3768725 w 3943387"/>
              <a:gd name="connsiteY38" fmla="*/ 2140268 h 2295843"/>
              <a:gd name="connsiteX39" fmla="*/ 3797300 w 3943387"/>
              <a:gd name="connsiteY39" fmla="*/ 2111693 h 2295843"/>
              <a:gd name="connsiteX40" fmla="*/ 3825875 w 3943387"/>
              <a:gd name="connsiteY40" fmla="*/ 2089468 h 2295843"/>
              <a:gd name="connsiteX41" fmla="*/ 3873500 w 3943387"/>
              <a:gd name="connsiteY41" fmla="*/ 2006918 h 2295843"/>
              <a:gd name="connsiteX42" fmla="*/ 3889375 w 3943387"/>
              <a:gd name="connsiteY42" fmla="*/ 1965643 h 2295843"/>
              <a:gd name="connsiteX43" fmla="*/ 3895725 w 3943387"/>
              <a:gd name="connsiteY43" fmla="*/ 1927543 h 2295843"/>
              <a:gd name="connsiteX44" fmla="*/ 3917950 w 3943387"/>
              <a:gd name="connsiteY44" fmla="*/ 1879918 h 2295843"/>
              <a:gd name="connsiteX45" fmla="*/ 3933825 w 3943387"/>
              <a:gd name="connsiteY45" fmla="*/ 1835468 h 2295843"/>
              <a:gd name="connsiteX46" fmla="*/ 3937000 w 3943387"/>
              <a:gd name="connsiteY46" fmla="*/ 1451293 h 2295843"/>
              <a:gd name="connsiteX47" fmla="*/ 3911600 w 3943387"/>
              <a:gd name="connsiteY47" fmla="*/ 1390968 h 2295843"/>
              <a:gd name="connsiteX48" fmla="*/ 3902075 w 3943387"/>
              <a:gd name="connsiteY48" fmla="*/ 1356043 h 2295843"/>
              <a:gd name="connsiteX49" fmla="*/ 3838575 w 3943387"/>
              <a:gd name="connsiteY49" fmla="*/ 1254443 h 2295843"/>
              <a:gd name="connsiteX50" fmla="*/ 3787775 w 3943387"/>
              <a:gd name="connsiteY50" fmla="*/ 1190943 h 2295843"/>
              <a:gd name="connsiteX51" fmla="*/ 3724275 w 3943387"/>
              <a:gd name="connsiteY51" fmla="*/ 1146493 h 2295843"/>
              <a:gd name="connsiteX52" fmla="*/ 3702050 w 3943387"/>
              <a:gd name="connsiteY52" fmla="*/ 1130618 h 2295843"/>
              <a:gd name="connsiteX53" fmla="*/ 3692525 w 3943387"/>
              <a:gd name="connsiteY53" fmla="*/ 1121093 h 2295843"/>
              <a:gd name="connsiteX54" fmla="*/ 3651250 w 3943387"/>
              <a:gd name="connsiteY54" fmla="*/ 1102043 h 2295843"/>
              <a:gd name="connsiteX55" fmla="*/ 3575050 w 3943387"/>
              <a:gd name="connsiteY55" fmla="*/ 1067118 h 2295843"/>
              <a:gd name="connsiteX56" fmla="*/ 3556000 w 3943387"/>
              <a:gd name="connsiteY56" fmla="*/ 1051243 h 2295843"/>
              <a:gd name="connsiteX57" fmla="*/ 3498850 w 3943387"/>
              <a:gd name="connsiteY57" fmla="*/ 1016318 h 2295843"/>
              <a:gd name="connsiteX58" fmla="*/ 3454400 w 3943387"/>
              <a:gd name="connsiteY58" fmla="*/ 971868 h 2295843"/>
              <a:gd name="connsiteX59" fmla="*/ 3448050 w 3943387"/>
              <a:gd name="connsiteY59" fmla="*/ 959168 h 2295843"/>
              <a:gd name="connsiteX60" fmla="*/ 3432175 w 3943387"/>
              <a:gd name="connsiteY60" fmla="*/ 921068 h 2295843"/>
              <a:gd name="connsiteX61" fmla="*/ 3413125 w 3943387"/>
              <a:gd name="connsiteY61" fmla="*/ 898843 h 2295843"/>
              <a:gd name="connsiteX62" fmla="*/ 3409950 w 3943387"/>
              <a:gd name="connsiteY62" fmla="*/ 870268 h 2295843"/>
              <a:gd name="connsiteX63" fmla="*/ 3397250 w 3943387"/>
              <a:gd name="connsiteY63" fmla="*/ 822643 h 2295843"/>
              <a:gd name="connsiteX64" fmla="*/ 3394075 w 3943387"/>
              <a:gd name="connsiteY64" fmla="*/ 374968 h 2295843"/>
              <a:gd name="connsiteX65" fmla="*/ 3381375 w 3943387"/>
              <a:gd name="connsiteY65" fmla="*/ 251143 h 2295843"/>
              <a:gd name="connsiteX66" fmla="*/ 2711060 w 3943387"/>
              <a:gd name="connsiteY66" fmla="*/ 26939 h 2295843"/>
              <a:gd name="connsiteX67" fmla="*/ 1303264 w 3943387"/>
              <a:gd name="connsiteY67" fmla="*/ 2225 h 2295843"/>
              <a:gd name="connsiteX0" fmla="*/ 1303264 w 3943387"/>
              <a:gd name="connsiteY0" fmla="*/ 2225 h 2295843"/>
              <a:gd name="connsiteX1" fmla="*/ 908197 w 3943387"/>
              <a:gd name="connsiteY1" fmla="*/ 105777 h 2295843"/>
              <a:gd name="connsiteX2" fmla="*/ 870634 w 3943387"/>
              <a:gd name="connsiteY2" fmla="*/ 927222 h 2295843"/>
              <a:gd name="connsiteX3" fmla="*/ 527050 w 3943387"/>
              <a:gd name="connsiteY3" fmla="*/ 1117918 h 2295843"/>
              <a:gd name="connsiteX4" fmla="*/ 517525 w 3943387"/>
              <a:gd name="connsiteY4" fmla="*/ 1419543 h 2295843"/>
              <a:gd name="connsiteX5" fmla="*/ 482600 w 3943387"/>
              <a:gd name="connsiteY5" fmla="*/ 1438593 h 2295843"/>
              <a:gd name="connsiteX6" fmla="*/ 403225 w 3943387"/>
              <a:gd name="connsiteY6" fmla="*/ 1460818 h 2295843"/>
              <a:gd name="connsiteX7" fmla="*/ 358775 w 3943387"/>
              <a:gd name="connsiteY7" fmla="*/ 1476693 h 2295843"/>
              <a:gd name="connsiteX8" fmla="*/ 317500 w 3943387"/>
              <a:gd name="connsiteY8" fmla="*/ 1489393 h 2295843"/>
              <a:gd name="connsiteX9" fmla="*/ 228600 w 3943387"/>
              <a:gd name="connsiteY9" fmla="*/ 1530668 h 2295843"/>
              <a:gd name="connsiteX10" fmla="*/ 193675 w 3943387"/>
              <a:gd name="connsiteY10" fmla="*/ 1546543 h 2295843"/>
              <a:gd name="connsiteX11" fmla="*/ 142875 w 3943387"/>
              <a:gd name="connsiteY11" fmla="*/ 1575118 h 2295843"/>
              <a:gd name="connsiteX12" fmla="*/ 85725 w 3943387"/>
              <a:gd name="connsiteY12" fmla="*/ 1622743 h 2295843"/>
              <a:gd name="connsiteX13" fmla="*/ 69850 w 3943387"/>
              <a:gd name="connsiteY13" fmla="*/ 1648143 h 2295843"/>
              <a:gd name="connsiteX14" fmla="*/ 41275 w 3943387"/>
              <a:gd name="connsiteY14" fmla="*/ 1683068 h 2295843"/>
              <a:gd name="connsiteX15" fmla="*/ 25400 w 3943387"/>
              <a:gd name="connsiteY15" fmla="*/ 1717993 h 2295843"/>
              <a:gd name="connsiteX16" fmla="*/ 0 w 3943387"/>
              <a:gd name="connsiteY16" fmla="*/ 1810068 h 2295843"/>
              <a:gd name="connsiteX17" fmla="*/ 3175 w 3943387"/>
              <a:gd name="connsiteY17" fmla="*/ 2048193 h 2295843"/>
              <a:gd name="connsiteX18" fmla="*/ 12700 w 3943387"/>
              <a:gd name="connsiteY18" fmla="*/ 2076768 h 2295843"/>
              <a:gd name="connsiteX19" fmla="*/ 53975 w 3943387"/>
              <a:gd name="connsiteY19" fmla="*/ 2152968 h 2295843"/>
              <a:gd name="connsiteX20" fmla="*/ 79375 w 3943387"/>
              <a:gd name="connsiteY20" fmla="*/ 2187893 h 2295843"/>
              <a:gd name="connsiteX21" fmla="*/ 111125 w 3943387"/>
              <a:gd name="connsiteY21" fmla="*/ 2197418 h 2295843"/>
              <a:gd name="connsiteX22" fmla="*/ 165100 w 3943387"/>
              <a:gd name="connsiteY22" fmla="*/ 2229168 h 2295843"/>
              <a:gd name="connsiteX23" fmla="*/ 279400 w 3943387"/>
              <a:gd name="connsiteY23" fmla="*/ 2245043 h 2295843"/>
              <a:gd name="connsiteX24" fmla="*/ 476250 w 3943387"/>
              <a:gd name="connsiteY24" fmla="*/ 2276793 h 2295843"/>
              <a:gd name="connsiteX25" fmla="*/ 666750 w 3943387"/>
              <a:gd name="connsiteY25" fmla="*/ 2295843 h 2295843"/>
              <a:gd name="connsiteX26" fmla="*/ 1482725 w 3943387"/>
              <a:gd name="connsiteY26" fmla="*/ 2292668 h 2295843"/>
              <a:gd name="connsiteX27" fmla="*/ 1600200 w 3943387"/>
              <a:gd name="connsiteY27" fmla="*/ 2279968 h 2295843"/>
              <a:gd name="connsiteX28" fmla="*/ 2165350 w 3943387"/>
              <a:gd name="connsiteY28" fmla="*/ 2273618 h 2295843"/>
              <a:gd name="connsiteX29" fmla="*/ 2222500 w 3943387"/>
              <a:gd name="connsiteY29" fmla="*/ 2270443 h 2295843"/>
              <a:gd name="connsiteX30" fmla="*/ 2390775 w 3943387"/>
              <a:gd name="connsiteY30" fmla="*/ 2251393 h 2295843"/>
              <a:gd name="connsiteX31" fmla="*/ 2670175 w 3943387"/>
              <a:gd name="connsiteY31" fmla="*/ 2235518 h 2295843"/>
              <a:gd name="connsiteX32" fmla="*/ 2870200 w 3943387"/>
              <a:gd name="connsiteY32" fmla="*/ 2216468 h 2295843"/>
              <a:gd name="connsiteX33" fmla="*/ 3203575 w 3943387"/>
              <a:gd name="connsiteY33" fmla="*/ 2210118 h 2295843"/>
              <a:gd name="connsiteX34" fmla="*/ 3571875 w 3943387"/>
              <a:gd name="connsiteY34" fmla="*/ 2191068 h 2295843"/>
              <a:gd name="connsiteX35" fmla="*/ 3613150 w 3943387"/>
              <a:gd name="connsiteY35" fmla="*/ 2184718 h 2295843"/>
              <a:gd name="connsiteX36" fmla="*/ 3651250 w 3943387"/>
              <a:gd name="connsiteY36" fmla="*/ 2172018 h 2295843"/>
              <a:gd name="connsiteX37" fmla="*/ 3689350 w 3943387"/>
              <a:gd name="connsiteY37" fmla="*/ 2168843 h 2295843"/>
              <a:gd name="connsiteX38" fmla="*/ 3768725 w 3943387"/>
              <a:gd name="connsiteY38" fmla="*/ 2140268 h 2295843"/>
              <a:gd name="connsiteX39" fmla="*/ 3797300 w 3943387"/>
              <a:gd name="connsiteY39" fmla="*/ 2111693 h 2295843"/>
              <a:gd name="connsiteX40" fmla="*/ 3825875 w 3943387"/>
              <a:gd name="connsiteY40" fmla="*/ 2089468 h 2295843"/>
              <a:gd name="connsiteX41" fmla="*/ 3873500 w 3943387"/>
              <a:gd name="connsiteY41" fmla="*/ 2006918 h 2295843"/>
              <a:gd name="connsiteX42" fmla="*/ 3889375 w 3943387"/>
              <a:gd name="connsiteY42" fmla="*/ 1965643 h 2295843"/>
              <a:gd name="connsiteX43" fmla="*/ 3895725 w 3943387"/>
              <a:gd name="connsiteY43" fmla="*/ 1927543 h 2295843"/>
              <a:gd name="connsiteX44" fmla="*/ 3917950 w 3943387"/>
              <a:gd name="connsiteY44" fmla="*/ 1879918 h 2295843"/>
              <a:gd name="connsiteX45" fmla="*/ 3933825 w 3943387"/>
              <a:gd name="connsiteY45" fmla="*/ 1835468 h 2295843"/>
              <a:gd name="connsiteX46" fmla="*/ 3937000 w 3943387"/>
              <a:gd name="connsiteY46" fmla="*/ 1451293 h 2295843"/>
              <a:gd name="connsiteX47" fmla="*/ 3911600 w 3943387"/>
              <a:gd name="connsiteY47" fmla="*/ 1390968 h 2295843"/>
              <a:gd name="connsiteX48" fmla="*/ 3902075 w 3943387"/>
              <a:gd name="connsiteY48" fmla="*/ 1356043 h 2295843"/>
              <a:gd name="connsiteX49" fmla="*/ 3838575 w 3943387"/>
              <a:gd name="connsiteY49" fmla="*/ 1254443 h 2295843"/>
              <a:gd name="connsiteX50" fmla="*/ 3787775 w 3943387"/>
              <a:gd name="connsiteY50" fmla="*/ 1190943 h 2295843"/>
              <a:gd name="connsiteX51" fmla="*/ 3724275 w 3943387"/>
              <a:gd name="connsiteY51" fmla="*/ 1146493 h 2295843"/>
              <a:gd name="connsiteX52" fmla="*/ 3702050 w 3943387"/>
              <a:gd name="connsiteY52" fmla="*/ 1130618 h 2295843"/>
              <a:gd name="connsiteX53" fmla="*/ 3692525 w 3943387"/>
              <a:gd name="connsiteY53" fmla="*/ 1121093 h 2295843"/>
              <a:gd name="connsiteX54" fmla="*/ 3651250 w 3943387"/>
              <a:gd name="connsiteY54" fmla="*/ 1102043 h 2295843"/>
              <a:gd name="connsiteX55" fmla="*/ 3575050 w 3943387"/>
              <a:gd name="connsiteY55" fmla="*/ 1067118 h 2295843"/>
              <a:gd name="connsiteX56" fmla="*/ 3556000 w 3943387"/>
              <a:gd name="connsiteY56" fmla="*/ 1051243 h 2295843"/>
              <a:gd name="connsiteX57" fmla="*/ 3498850 w 3943387"/>
              <a:gd name="connsiteY57" fmla="*/ 1016318 h 2295843"/>
              <a:gd name="connsiteX58" fmla="*/ 3454400 w 3943387"/>
              <a:gd name="connsiteY58" fmla="*/ 971868 h 2295843"/>
              <a:gd name="connsiteX59" fmla="*/ 3448050 w 3943387"/>
              <a:gd name="connsiteY59" fmla="*/ 959168 h 2295843"/>
              <a:gd name="connsiteX60" fmla="*/ 3432175 w 3943387"/>
              <a:gd name="connsiteY60" fmla="*/ 921068 h 2295843"/>
              <a:gd name="connsiteX61" fmla="*/ 3413125 w 3943387"/>
              <a:gd name="connsiteY61" fmla="*/ 898843 h 2295843"/>
              <a:gd name="connsiteX62" fmla="*/ 3409950 w 3943387"/>
              <a:gd name="connsiteY62" fmla="*/ 870268 h 2295843"/>
              <a:gd name="connsiteX63" fmla="*/ 3397250 w 3943387"/>
              <a:gd name="connsiteY63" fmla="*/ 822643 h 2295843"/>
              <a:gd name="connsiteX64" fmla="*/ 3394075 w 3943387"/>
              <a:gd name="connsiteY64" fmla="*/ 374968 h 2295843"/>
              <a:gd name="connsiteX65" fmla="*/ 3381375 w 3943387"/>
              <a:gd name="connsiteY65" fmla="*/ 251143 h 2295843"/>
              <a:gd name="connsiteX66" fmla="*/ 2711060 w 3943387"/>
              <a:gd name="connsiteY66" fmla="*/ 26939 h 2295843"/>
              <a:gd name="connsiteX67" fmla="*/ 1303264 w 3943387"/>
              <a:gd name="connsiteY67" fmla="*/ 2225 h 2295843"/>
              <a:gd name="connsiteX0" fmla="*/ 1335014 w 3943387"/>
              <a:gd name="connsiteY0" fmla="*/ 0 h 2297852"/>
              <a:gd name="connsiteX1" fmla="*/ 908197 w 3943387"/>
              <a:gd name="connsiteY1" fmla="*/ 107786 h 2297852"/>
              <a:gd name="connsiteX2" fmla="*/ 870634 w 3943387"/>
              <a:gd name="connsiteY2" fmla="*/ 929231 h 2297852"/>
              <a:gd name="connsiteX3" fmla="*/ 527050 w 3943387"/>
              <a:gd name="connsiteY3" fmla="*/ 1119927 h 2297852"/>
              <a:gd name="connsiteX4" fmla="*/ 517525 w 3943387"/>
              <a:gd name="connsiteY4" fmla="*/ 1421552 h 2297852"/>
              <a:gd name="connsiteX5" fmla="*/ 482600 w 3943387"/>
              <a:gd name="connsiteY5" fmla="*/ 1440602 h 2297852"/>
              <a:gd name="connsiteX6" fmla="*/ 403225 w 3943387"/>
              <a:gd name="connsiteY6" fmla="*/ 1462827 h 2297852"/>
              <a:gd name="connsiteX7" fmla="*/ 358775 w 3943387"/>
              <a:gd name="connsiteY7" fmla="*/ 1478702 h 2297852"/>
              <a:gd name="connsiteX8" fmla="*/ 317500 w 3943387"/>
              <a:gd name="connsiteY8" fmla="*/ 1491402 h 2297852"/>
              <a:gd name="connsiteX9" fmla="*/ 228600 w 3943387"/>
              <a:gd name="connsiteY9" fmla="*/ 1532677 h 2297852"/>
              <a:gd name="connsiteX10" fmla="*/ 193675 w 3943387"/>
              <a:gd name="connsiteY10" fmla="*/ 1548552 h 2297852"/>
              <a:gd name="connsiteX11" fmla="*/ 142875 w 3943387"/>
              <a:gd name="connsiteY11" fmla="*/ 1577127 h 2297852"/>
              <a:gd name="connsiteX12" fmla="*/ 85725 w 3943387"/>
              <a:gd name="connsiteY12" fmla="*/ 1624752 h 2297852"/>
              <a:gd name="connsiteX13" fmla="*/ 69850 w 3943387"/>
              <a:gd name="connsiteY13" fmla="*/ 1650152 h 2297852"/>
              <a:gd name="connsiteX14" fmla="*/ 41275 w 3943387"/>
              <a:gd name="connsiteY14" fmla="*/ 1685077 h 2297852"/>
              <a:gd name="connsiteX15" fmla="*/ 25400 w 3943387"/>
              <a:gd name="connsiteY15" fmla="*/ 1720002 h 2297852"/>
              <a:gd name="connsiteX16" fmla="*/ 0 w 3943387"/>
              <a:gd name="connsiteY16" fmla="*/ 1812077 h 2297852"/>
              <a:gd name="connsiteX17" fmla="*/ 3175 w 3943387"/>
              <a:gd name="connsiteY17" fmla="*/ 2050202 h 2297852"/>
              <a:gd name="connsiteX18" fmla="*/ 12700 w 3943387"/>
              <a:gd name="connsiteY18" fmla="*/ 2078777 h 2297852"/>
              <a:gd name="connsiteX19" fmla="*/ 53975 w 3943387"/>
              <a:gd name="connsiteY19" fmla="*/ 2154977 h 2297852"/>
              <a:gd name="connsiteX20" fmla="*/ 79375 w 3943387"/>
              <a:gd name="connsiteY20" fmla="*/ 2189902 h 2297852"/>
              <a:gd name="connsiteX21" fmla="*/ 111125 w 3943387"/>
              <a:gd name="connsiteY21" fmla="*/ 2199427 h 2297852"/>
              <a:gd name="connsiteX22" fmla="*/ 165100 w 3943387"/>
              <a:gd name="connsiteY22" fmla="*/ 2231177 h 2297852"/>
              <a:gd name="connsiteX23" fmla="*/ 279400 w 3943387"/>
              <a:gd name="connsiteY23" fmla="*/ 2247052 h 2297852"/>
              <a:gd name="connsiteX24" fmla="*/ 476250 w 3943387"/>
              <a:gd name="connsiteY24" fmla="*/ 2278802 h 2297852"/>
              <a:gd name="connsiteX25" fmla="*/ 666750 w 3943387"/>
              <a:gd name="connsiteY25" fmla="*/ 2297852 h 2297852"/>
              <a:gd name="connsiteX26" fmla="*/ 1482725 w 3943387"/>
              <a:gd name="connsiteY26" fmla="*/ 2294677 h 2297852"/>
              <a:gd name="connsiteX27" fmla="*/ 1600200 w 3943387"/>
              <a:gd name="connsiteY27" fmla="*/ 2281977 h 2297852"/>
              <a:gd name="connsiteX28" fmla="*/ 2165350 w 3943387"/>
              <a:gd name="connsiteY28" fmla="*/ 2275627 h 2297852"/>
              <a:gd name="connsiteX29" fmla="*/ 2222500 w 3943387"/>
              <a:gd name="connsiteY29" fmla="*/ 2272452 h 2297852"/>
              <a:gd name="connsiteX30" fmla="*/ 2390775 w 3943387"/>
              <a:gd name="connsiteY30" fmla="*/ 2253402 h 2297852"/>
              <a:gd name="connsiteX31" fmla="*/ 2670175 w 3943387"/>
              <a:gd name="connsiteY31" fmla="*/ 2237527 h 2297852"/>
              <a:gd name="connsiteX32" fmla="*/ 2870200 w 3943387"/>
              <a:gd name="connsiteY32" fmla="*/ 2218477 h 2297852"/>
              <a:gd name="connsiteX33" fmla="*/ 3203575 w 3943387"/>
              <a:gd name="connsiteY33" fmla="*/ 2212127 h 2297852"/>
              <a:gd name="connsiteX34" fmla="*/ 3571875 w 3943387"/>
              <a:gd name="connsiteY34" fmla="*/ 2193077 h 2297852"/>
              <a:gd name="connsiteX35" fmla="*/ 3613150 w 3943387"/>
              <a:gd name="connsiteY35" fmla="*/ 2186727 h 2297852"/>
              <a:gd name="connsiteX36" fmla="*/ 3651250 w 3943387"/>
              <a:gd name="connsiteY36" fmla="*/ 2174027 h 2297852"/>
              <a:gd name="connsiteX37" fmla="*/ 3689350 w 3943387"/>
              <a:gd name="connsiteY37" fmla="*/ 2170852 h 2297852"/>
              <a:gd name="connsiteX38" fmla="*/ 3768725 w 3943387"/>
              <a:gd name="connsiteY38" fmla="*/ 2142277 h 2297852"/>
              <a:gd name="connsiteX39" fmla="*/ 3797300 w 3943387"/>
              <a:gd name="connsiteY39" fmla="*/ 2113702 h 2297852"/>
              <a:gd name="connsiteX40" fmla="*/ 3825875 w 3943387"/>
              <a:gd name="connsiteY40" fmla="*/ 2091477 h 2297852"/>
              <a:gd name="connsiteX41" fmla="*/ 3873500 w 3943387"/>
              <a:gd name="connsiteY41" fmla="*/ 2008927 h 2297852"/>
              <a:gd name="connsiteX42" fmla="*/ 3889375 w 3943387"/>
              <a:gd name="connsiteY42" fmla="*/ 1967652 h 2297852"/>
              <a:gd name="connsiteX43" fmla="*/ 3895725 w 3943387"/>
              <a:gd name="connsiteY43" fmla="*/ 1929552 h 2297852"/>
              <a:gd name="connsiteX44" fmla="*/ 3917950 w 3943387"/>
              <a:gd name="connsiteY44" fmla="*/ 1881927 h 2297852"/>
              <a:gd name="connsiteX45" fmla="*/ 3933825 w 3943387"/>
              <a:gd name="connsiteY45" fmla="*/ 1837477 h 2297852"/>
              <a:gd name="connsiteX46" fmla="*/ 3937000 w 3943387"/>
              <a:gd name="connsiteY46" fmla="*/ 1453302 h 2297852"/>
              <a:gd name="connsiteX47" fmla="*/ 3911600 w 3943387"/>
              <a:gd name="connsiteY47" fmla="*/ 1392977 h 2297852"/>
              <a:gd name="connsiteX48" fmla="*/ 3902075 w 3943387"/>
              <a:gd name="connsiteY48" fmla="*/ 1358052 h 2297852"/>
              <a:gd name="connsiteX49" fmla="*/ 3838575 w 3943387"/>
              <a:gd name="connsiteY49" fmla="*/ 1256452 h 2297852"/>
              <a:gd name="connsiteX50" fmla="*/ 3787775 w 3943387"/>
              <a:gd name="connsiteY50" fmla="*/ 1192952 h 2297852"/>
              <a:gd name="connsiteX51" fmla="*/ 3724275 w 3943387"/>
              <a:gd name="connsiteY51" fmla="*/ 1148502 h 2297852"/>
              <a:gd name="connsiteX52" fmla="*/ 3702050 w 3943387"/>
              <a:gd name="connsiteY52" fmla="*/ 1132627 h 2297852"/>
              <a:gd name="connsiteX53" fmla="*/ 3692525 w 3943387"/>
              <a:gd name="connsiteY53" fmla="*/ 1123102 h 2297852"/>
              <a:gd name="connsiteX54" fmla="*/ 3651250 w 3943387"/>
              <a:gd name="connsiteY54" fmla="*/ 1104052 h 2297852"/>
              <a:gd name="connsiteX55" fmla="*/ 3575050 w 3943387"/>
              <a:gd name="connsiteY55" fmla="*/ 1069127 h 2297852"/>
              <a:gd name="connsiteX56" fmla="*/ 3556000 w 3943387"/>
              <a:gd name="connsiteY56" fmla="*/ 1053252 h 2297852"/>
              <a:gd name="connsiteX57" fmla="*/ 3498850 w 3943387"/>
              <a:gd name="connsiteY57" fmla="*/ 1018327 h 2297852"/>
              <a:gd name="connsiteX58" fmla="*/ 3454400 w 3943387"/>
              <a:gd name="connsiteY58" fmla="*/ 973877 h 2297852"/>
              <a:gd name="connsiteX59" fmla="*/ 3448050 w 3943387"/>
              <a:gd name="connsiteY59" fmla="*/ 961177 h 2297852"/>
              <a:gd name="connsiteX60" fmla="*/ 3432175 w 3943387"/>
              <a:gd name="connsiteY60" fmla="*/ 923077 h 2297852"/>
              <a:gd name="connsiteX61" fmla="*/ 3413125 w 3943387"/>
              <a:gd name="connsiteY61" fmla="*/ 900852 h 2297852"/>
              <a:gd name="connsiteX62" fmla="*/ 3409950 w 3943387"/>
              <a:gd name="connsiteY62" fmla="*/ 872277 h 2297852"/>
              <a:gd name="connsiteX63" fmla="*/ 3397250 w 3943387"/>
              <a:gd name="connsiteY63" fmla="*/ 824652 h 2297852"/>
              <a:gd name="connsiteX64" fmla="*/ 3394075 w 3943387"/>
              <a:gd name="connsiteY64" fmla="*/ 376977 h 2297852"/>
              <a:gd name="connsiteX65" fmla="*/ 3381375 w 3943387"/>
              <a:gd name="connsiteY65" fmla="*/ 253152 h 2297852"/>
              <a:gd name="connsiteX66" fmla="*/ 2711060 w 3943387"/>
              <a:gd name="connsiteY66" fmla="*/ 28948 h 2297852"/>
              <a:gd name="connsiteX67" fmla="*/ 1335014 w 3943387"/>
              <a:gd name="connsiteY67" fmla="*/ 0 h 2297852"/>
              <a:gd name="connsiteX0" fmla="*/ 1335014 w 3943387"/>
              <a:gd name="connsiteY0" fmla="*/ 12300 h 2310152"/>
              <a:gd name="connsiteX1" fmla="*/ 908197 w 3943387"/>
              <a:gd name="connsiteY1" fmla="*/ 120086 h 2310152"/>
              <a:gd name="connsiteX2" fmla="*/ 870634 w 3943387"/>
              <a:gd name="connsiteY2" fmla="*/ 941531 h 2310152"/>
              <a:gd name="connsiteX3" fmla="*/ 527050 w 3943387"/>
              <a:gd name="connsiteY3" fmla="*/ 1132227 h 2310152"/>
              <a:gd name="connsiteX4" fmla="*/ 517525 w 3943387"/>
              <a:gd name="connsiteY4" fmla="*/ 1433852 h 2310152"/>
              <a:gd name="connsiteX5" fmla="*/ 482600 w 3943387"/>
              <a:gd name="connsiteY5" fmla="*/ 1452902 h 2310152"/>
              <a:gd name="connsiteX6" fmla="*/ 403225 w 3943387"/>
              <a:gd name="connsiteY6" fmla="*/ 1475127 h 2310152"/>
              <a:gd name="connsiteX7" fmla="*/ 358775 w 3943387"/>
              <a:gd name="connsiteY7" fmla="*/ 1491002 h 2310152"/>
              <a:gd name="connsiteX8" fmla="*/ 317500 w 3943387"/>
              <a:gd name="connsiteY8" fmla="*/ 1503702 h 2310152"/>
              <a:gd name="connsiteX9" fmla="*/ 228600 w 3943387"/>
              <a:gd name="connsiteY9" fmla="*/ 1544977 h 2310152"/>
              <a:gd name="connsiteX10" fmla="*/ 193675 w 3943387"/>
              <a:gd name="connsiteY10" fmla="*/ 1560852 h 2310152"/>
              <a:gd name="connsiteX11" fmla="*/ 142875 w 3943387"/>
              <a:gd name="connsiteY11" fmla="*/ 1589427 h 2310152"/>
              <a:gd name="connsiteX12" fmla="*/ 85725 w 3943387"/>
              <a:gd name="connsiteY12" fmla="*/ 1637052 h 2310152"/>
              <a:gd name="connsiteX13" fmla="*/ 69850 w 3943387"/>
              <a:gd name="connsiteY13" fmla="*/ 1662452 h 2310152"/>
              <a:gd name="connsiteX14" fmla="*/ 41275 w 3943387"/>
              <a:gd name="connsiteY14" fmla="*/ 1697377 h 2310152"/>
              <a:gd name="connsiteX15" fmla="*/ 25400 w 3943387"/>
              <a:gd name="connsiteY15" fmla="*/ 1732302 h 2310152"/>
              <a:gd name="connsiteX16" fmla="*/ 0 w 3943387"/>
              <a:gd name="connsiteY16" fmla="*/ 1824377 h 2310152"/>
              <a:gd name="connsiteX17" fmla="*/ 3175 w 3943387"/>
              <a:gd name="connsiteY17" fmla="*/ 2062502 h 2310152"/>
              <a:gd name="connsiteX18" fmla="*/ 12700 w 3943387"/>
              <a:gd name="connsiteY18" fmla="*/ 2091077 h 2310152"/>
              <a:gd name="connsiteX19" fmla="*/ 53975 w 3943387"/>
              <a:gd name="connsiteY19" fmla="*/ 2167277 h 2310152"/>
              <a:gd name="connsiteX20" fmla="*/ 79375 w 3943387"/>
              <a:gd name="connsiteY20" fmla="*/ 2202202 h 2310152"/>
              <a:gd name="connsiteX21" fmla="*/ 111125 w 3943387"/>
              <a:gd name="connsiteY21" fmla="*/ 2211727 h 2310152"/>
              <a:gd name="connsiteX22" fmla="*/ 165100 w 3943387"/>
              <a:gd name="connsiteY22" fmla="*/ 2243477 h 2310152"/>
              <a:gd name="connsiteX23" fmla="*/ 279400 w 3943387"/>
              <a:gd name="connsiteY23" fmla="*/ 2259352 h 2310152"/>
              <a:gd name="connsiteX24" fmla="*/ 476250 w 3943387"/>
              <a:gd name="connsiteY24" fmla="*/ 2291102 h 2310152"/>
              <a:gd name="connsiteX25" fmla="*/ 666750 w 3943387"/>
              <a:gd name="connsiteY25" fmla="*/ 2310152 h 2310152"/>
              <a:gd name="connsiteX26" fmla="*/ 1482725 w 3943387"/>
              <a:gd name="connsiteY26" fmla="*/ 2306977 h 2310152"/>
              <a:gd name="connsiteX27" fmla="*/ 1600200 w 3943387"/>
              <a:gd name="connsiteY27" fmla="*/ 2294277 h 2310152"/>
              <a:gd name="connsiteX28" fmla="*/ 2165350 w 3943387"/>
              <a:gd name="connsiteY28" fmla="*/ 2287927 h 2310152"/>
              <a:gd name="connsiteX29" fmla="*/ 2222500 w 3943387"/>
              <a:gd name="connsiteY29" fmla="*/ 2284752 h 2310152"/>
              <a:gd name="connsiteX30" fmla="*/ 2390775 w 3943387"/>
              <a:gd name="connsiteY30" fmla="*/ 2265702 h 2310152"/>
              <a:gd name="connsiteX31" fmla="*/ 2670175 w 3943387"/>
              <a:gd name="connsiteY31" fmla="*/ 2249827 h 2310152"/>
              <a:gd name="connsiteX32" fmla="*/ 2870200 w 3943387"/>
              <a:gd name="connsiteY32" fmla="*/ 2230777 h 2310152"/>
              <a:gd name="connsiteX33" fmla="*/ 3203575 w 3943387"/>
              <a:gd name="connsiteY33" fmla="*/ 2224427 h 2310152"/>
              <a:gd name="connsiteX34" fmla="*/ 3571875 w 3943387"/>
              <a:gd name="connsiteY34" fmla="*/ 2205377 h 2310152"/>
              <a:gd name="connsiteX35" fmla="*/ 3613150 w 3943387"/>
              <a:gd name="connsiteY35" fmla="*/ 2199027 h 2310152"/>
              <a:gd name="connsiteX36" fmla="*/ 3651250 w 3943387"/>
              <a:gd name="connsiteY36" fmla="*/ 2186327 h 2310152"/>
              <a:gd name="connsiteX37" fmla="*/ 3689350 w 3943387"/>
              <a:gd name="connsiteY37" fmla="*/ 2183152 h 2310152"/>
              <a:gd name="connsiteX38" fmla="*/ 3768725 w 3943387"/>
              <a:gd name="connsiteY38" fmla="*/ 2154577 h 2310152"/>
              <a:gd name="connsiteX39" fmla="*/ 3797300 w 3943387"/>
              <a:gd name="connsiteY39" fmla="*/ 2126002 h 2310152"/>
              <a:gd name="connsiteX40" fmla="*/ 3825875 w 3943387"/>
              <a:gd name="connsiteY40" fmla="*/ 2103777 h 2310152"/>
              <a:gd name="connsiteX41" fmla="*/ 3873500 w 3943387"/>
              <a:gd name="connsiteY41" fmla="*/ 2021227 h 2310152"/>
              <a:gd name="connsiteX42" fmla="*/ 3889375 w 3943387"/>
              <a:gd name="connsiteY42" fmla="*/ 1979952 h 2310152"/>
              <a:gd name="connsiteX43" fmla="*/ 3895725 w 3943387"/>
              <a:gd name="connsiteY43" fmla="*/ 1941852 h 2310152"/>
              <a:gd name="connsiteX44" fmla="*/ 3917950 w 3943387"/>
              <a:gd name="connsiteY44" fmla="*/ 1894227 h 2310152"/>
              <a:gd name="connsiteX45" fmla="*/ 3933825 w 3943387"/>
              <a:gd name="connsiteY45" fmla="*/ 1849777 h 2310152"/>
              <a:gd name="connsiteX46" fmla="*/ 3937000 w 3943387"/>
              <a:gd name="connsiteY46" fmla="*/ 1465602 h 2310152"/>
              <a:gd name="connsiteX47" fmla="*/ 3911600 w 3943387"/>
              <a:gd name="connsiteY47" fmla="*/ 1405277 h 2310152"/>
              <a:gd name="connsiteX48" fmla="*/ 3902075 w 3943387"/>
              <a:gd name="connsiteY48" fmla="*/ 1370352 h 2310152"/>
              <a:gd name="connsiteX49" fmla="*/ 3838575 w 3943387"/>
              <a:gd name="connsiteY49" fmla="*/ 1268752 h 2310152"/>
              <a:gd name="connsiteX50" fmla="*/ 3787775 w 3943387"/>
              <a:gd name="connsiteY50" fmla="*/ 1205252 h 2310152"/>
              <a:gd name="connsiteX51" fmla="*/ 3724275 w 3943387"/>
              <a:gd name="connsiteY51" fmla="*/ 1160802 h 2310152"/>
              <a:gd name="connsiteX52" fmla="*/ 3702050 w 3943387"/>
              <a:gd name="connsiteY52" fmla="*/ 1144927 h 2310152"/>
              <a:gd name="connsiteX53" fmla="*/ 3692525 w 3943387"/>
              <a:gd name="connsiteY53" fmla="*/ 1135402 h 2310152"/>
              <a:gd name="connsiteX54" fmla="*/ 3651250 w 3943387"/>
              <a:gd name="connsiteY54" fmla="*/ 1116352 h 2310152"/>
              <a:gd name="connsiteX55" fmla="*/ 3575050 w 3943387"/>
              <a:gd name="connsiteY55" fmla="*/ 1081427 h 2310152"/>
              <a:gd name="connsiteX56" fmla="*/ 3556000 w 3943387"/>
              <a:gd name="connsiteY56" fmla="*/ 1065552 h 2310152"/>
              <a:gd name="connsiteX57" fmla="*/ 3498850 w 3943387"/>
              <a:gd name="connsiteY57" fmla="*/ 1030627 h 2310152"/>
              <a:gd name="connsiteX58" fmla="*/ 3454400 w 3943387"/>
              <a:gd name="connsiteY58" fmla="*/ 986177 h 2310152"/>
              <a:gd name="connsiteX59" fmla="*/ 3448050 w 3943387"/>
              <a:gd name="connsiteY59" fmla="*/ 973477 h 2310152"/>
              <a:gd name="connsiteX60" fmla="*/ 3432175 w 3943387"/>
              <a:gd name="connsiteY60" fmla="*/ 935377 h 2310152"/>
              <a:gd name="connsiteX61" fmla="*/ 3413125 w 3943387"/>
              <a:gd name="connsiteY61" fmla="*/ 913152 h 2310152"/>
              <a:gd name="connsiteX62" fmla="*/ 3409950 w 3943387"/>
              <a:gd name="connsiteY62" fmla="*/ 884577 h 2310152"/>
              <a:gd name="connsiteX63" fmla="*/ 3397250 w 3943387"/>
              <a:gd name="connsiteY63" fmla="*/ 836952 h 2310152"/>
              <a:gd name="connsiteX64" fmla="*/ 3394075 w 3943387"/>
              <a:gd name="connsiteY64" fmla="*/ 389277 h 2310152"/>
              <a:gd name="connsiteX65" fmla="*/ 3381375 w 3943387"/>
              <a:gd name="connsiteY65" fmla="*/ 265452 h 2310152"/>
              <a:gd name="connsiteX66" fmla="*/ 2711060 w 3943387"/>
              <a:gd name="connsiteY66" fmla="*/ 41248 h 2310152"/>
              <a:gd name="connsiteX67" fmla="*/ 1335014 w 3943387"/>
              <a:gd name="connsiteY67" fmla="*/ 12300 h 2310152"/>
              <a:gd name="connsiteX0" fmla="*/ 1335014 w 3943387"/>
              <a:gd name="connsiteY0" fmla="*/ 0 h 2297852"/>
              <a:gd name="connsiteX1" fmla="*/ 908197 w 3943387"/>
              <a:gd name="connsiteY1" fmla="*/ 107786 h 2297852"/>
              <a:gd name="connsiteX2" fmla="*/ 870634 w 3943387"/>
              <a:gd name="connsiteY2" fmla="*/ 929231 h 2297852"/>
              <a:gd name="connsiteX3" fmla="*/ 527050 w 3943387"/>
              <a:gd name="connsiteY3" fmla="*/ 1119927 h 2297852"/>
              <a:gd name="connsiteX4" fmla="*/ 517525 w 3943387"/>
              <a:gd name="connsiteY4" fmla="*/ 1421552 h 2297852"/>
              <a:gd name="connsiteX5" fmla="*/ 482600 w 3943387"/>
              <a:gd name="connsiteY5" fmla="*/ 1440602 h 2297852"/>
              <a:gd name="connsiteX6" fmla="*/ 403225 w 3943387"/>
              <a:gd name="connsiteY6" fmla="*/ 1462827 h 2297852"/>
              <a:gd name="connsiteX7" fmla="*/ 358775 w 3943387"/>
              <a:gd name="connsiteY7" fmla="*/ 1478702 h 2297852"/>
              <a:gd name="connsiteX8" fmla="*/ 317500 w 3943387"/>
              <a:gd name="connsiteY8" fmla="*/ 1491402 h 2297852"/>
              <a:gd name="connsiteX9" fmla="*/ 228600 w 3943387"/>
              <a:gd name="connsiteY9" fmla="*/ 1532677 h 2297852"/>
              <a:gd name="connsiteX10" fmla="*/ 193675 w 3943387"/>
              <a:gd name="connsiteY10" fmla="*/ 1548552 h 2297852"/>
              <a:gd name="connsiteX11" fmla="*/ 142875 w 3943387"/>
              <a:gd name="connsiteY11" fmla="*/ 1577127 h 2297852"/>
              <a:gd name="connsiteX12" fmla="*/ 85725 w 3943387"/>
              <a:gd name="connsiteY12" fmla="*/ 1624752 h 2297852"/>
              <a:gd name="connsiteX13" fmla="*/ 69850 w 3943387"/>
              <a:gd name="connsiteY13" fmla="*/ 1650152 h 2297852"/>
              <a:gd name="connsiteX14" fmla="*/ 41275 w 3943387"/>
              <a:gd name="connsiteY14" fmla="*/ 1685077 h 2297852"/>
              <a:gd name="connsiteX15" fmla="*/ 25400 w 3943387"/>
              <a:gd name="connsiteY15" fmla="*/ 1720002 h 2297852"/>
              <a:gd name="connsiteX16" fmla="*/ 0 w 3943387"/>
              <a:gd name="connsiteY16" fmla="*/ 1812077 h 2297852"/>
              <a:gd name="connsiteX17" fmla="*/ 3175 w 3943387"/>
              <a:gd name="connsiteY17" fmla="*/ 2050202 h 2297852"/>
              <a:gd name="connsiteX18" fmla="*/ 12700 w 3943387"/>
              <a:gd name="connsiteY18" fmla="*/ 2078777 h 2297852"/>
              <a:gd name="connsiteX19" fmla="*/ 53975 w 3943387"/>
              <a:gd name="connsiteY19" fmla="*/ 2154977 h 2297852"/>
              <a:gd name="connsiteX20" fmla="*/ 79375 w 3943387"/>
              <a:gd name="connsiteY20" fmla="*/ 2189902 h 2297852"/>
              <a:gd name="connsiteX21" fmla="*/ 111125 w 3943387"/>
              <a:gd name="connsiteY21" fmla="*/ 2199427 h 2297852"/>
              <a:gd name="connsiteX22" fmla="*/ 165100 w 3943387"/>
              <a:gd name="connsiteY22" fmla="*/ 2231177 h 2297852"/>
              <a:gd name="connsiteX23" fmla="*/ 279400 w 3943387"/>
              <a:gd name="connsiteY23" fmla="*/ 2247052 h 2297852"/>
              <a:gd name="connsiteX24" fmla="*/ 476250 w 3943387"/>
              <a:gd name="connsiteY24" fmla="*/ 2278802 h 2297852"/>
              <a:gd name="connsiteX25" fmla="*/ 666750 w 3943387"/>
              <a:gd name="connsiteY25" fmla="*/ 2297852 h 2297852"/>
              <a:gd name="connsiteX26" fmla="*/ 1482725 w 3943387"/>
              <a:gd name="connsiteY26" fmla="*/ 2294677 h 2297852"/>
              <a:gd name="connsiteX27" fmla="*/ 1600200 w 3943387"/>
              <a:gd name="connsiteY27" fmla="*/ 2281977 h 2297852"/>
              <a:gd name="connsiteX28" fmla="*/ 2165350 w 3943387"/>
              <a:gd name="connsiteY28" fmla="*/ 2275627 h 2297852"/>
              <a:gd name="connsiteX29" fmla="*/ 2222500 w 3943387"/>
              <a:gd name="connsiteY29" fmla="*/ 2272452 h 2297852"/>
              <a:gd name="connsiteX30" fmla="*/ 2390775 w 3943387"/>
              <a:gd name="connsiteY30" fmla="*/ 2253402 h 2297852"/>
              <a:gd name="connsiteX31" fmla="*/ 2670175 w 3943387"/>
              <a:gd name="connsiteY31" fmla="*/ 2237527 h 2297852"/>
              <a:gd name="connsiteX32" fmla="*/ 2870200 w 3943387"/>
              <a:gd name="connsiteY32" fmla="*/ 2218477 h 2297852"/>
              <a:gd name="connsiteX33" fmla="*/ 3203575 w 3943387"/>
              <a:gd name="connsiteY33" fmla="*/ 2212127 h 2297852"/>
              <a:gd name="connsiteX34" fmla="*/ 3571875 w 3943387"/>
              <a:gd name="connsiteY34" fmla="*/ 2193077 h 2297852"/>
              <a:gd name="connsiteX35" fmla="*/ 3613150 w 3943387"/>
              <a:gd name="connsiteY35" fmla="*/ 2186727 h 2297852"/>
              <a:gd name="connsiteX36" fmla="*/ 3651250 w 3943387"/>
              <a:gd name="connsiteY36" fmla="*/ 2174027 h 2297852"/>
              <a:gd name="connsiteX37" fmla="*/ 3689350 w 3943387"/>
              <a:gd name="connsiteY37" fmla="*/ 2170852 h 2297852"/>
              <a:gd name="connsiteX38" fmla="*/ 3768725 w 3943387"/>
              <a:gd name="connsiteY38" fmla="*/ 2142277 h 2297852"/>
              <a:gd name="connsiteX39" fmla="*/ 3797300 w 3943387"/>
              <a:gd name="connsiteY39" fmla="*/ 2113702 h 2297852"/>
              <a:gd name="connsiteX40" fmla="*/ 3825875 w 3943387"/>
              <a:gd name="connsiteY40" fmla="*/ 2091477 h 2297852"/>
              <a:gd name="connsiteX41" fmla="*/ 3873500 w 3943387"/>
              <a:gd name="connsiteY41" fmla="*/ 2008927 h 2297852"/>
              <a:gd name="connsiteX42" fmla="*/ 3889375 w 3943387"/>
              <a:gd name="connsiteY42" fmla="*/ 1967652 h 2297852"/>
              <a:gd name="connsiteX43" fmla="*/ 3895725 w 3943387"/>
              <a:gd name="connsiteY43" fmla="*/ 1929552 h 2297852"/>
              <a:gd name="connsiteX44" fmla="*/ 3917950 w 3943387"/>
              <a:gd name="connsiteY44" fmla="*/ 1881927 h 2297852"/>
              <a:gd name="connsiteX45" fmla="*/ 3933825 w 3943387"/>
              <a:gd name="connsiteY45" fmla="*/ 1837477 h 2297852"/>
              <a:gd name="connsiteX46" fmla="*/ 3937000 w 3943387"/>
              <a:gd name="connsiteY46" fmla="*/ 1453302 h 2297852"/>
              <a:gd name="connsiteX47" fmla="*/ 3911600 w 3943387"/>
              <a:gd name="connsiteY47" fmla="*/ 1392977 h 2297852"/>
              <a:gd name="connsiteX48" fmla="*/ 3902075 w 3943387"/>
              <a:gd name="connsiteY48" fmla="*/ 1358052 h 2297852"/>
              <a:gd name="connsiteX49" fmla="*/ 3838575 w 3943387"/>
              <a:gd name="connsiteY49" fmla="*/ 1256452 h 2297852"/>
              <a:gd name="connsiteX50" fmla="*/ 3787775 w 3943387"/>
              <a:gd name="connsiteY50" fmla="*/ 1192952 h 2297852"/>
              <a:gd name="connsiteX51" fmla="*/ 3724275 w 3943387"/>
              <a:gd name="connsiteY51" fmla="*/ 1148502 h 2297852"/>
              <a:gd name="connsiteX52" fmla="*/ 3702050 w 3943387"/>
              <a:gd name="connsiteY52" fmla="*/ 1132627 h 2297852"/>
              <a:gd name="connsiteX53" fmla="*/ 3692525 w 3943387"/>
              <a:gd name="connsiteY53" fmla="*/ 1123102 h 2297852"/>
              <a:gd name="connsiteX54" fmla="*/ 3651250 w 3943387"/>
              <a:gd name="connsiteY54" fmla="*/ 1104052 h 2297852"/>
              <a:gd name="connsiteX55" fmla="*/ 3575050 w 3943387"/>
              <a:gd name="connsiteY55" fmla="*/ 1069127 h 2297852"/>
              <a:gd name="connsiteX56" fmla="*/ 3556000 w 3943387"/>
              <a:gd name="connsiteY56" fmla="*/ 1053252 h 2297852"/>
              <a:gd name="connsiteX57" fmla="*/ 3498850 w 3943387"/>
              <a:gd name="connsiteY57" fmla="*/ 1018327 h 2297852"/>
              <a:gd name="connsiteX58" fmla="*/ 3454400 w 3943387"/>
              <a:gd name="connsiteY58" fmla="*/ 973877 h 2297852"/>
              <a:gd name="connsiteX59" fmla="*/ 3448050 w 3943387"/>
              <a:gd name="connsiteY59" fmla="*/ 961177 h 2297852"/>
              <a:gd name="connsiteX60" fmla="*/ 3432175 w 3943387"/>
              <a:gd name="connsiteY60" fmla="*/ 923077 h 2297852"/>
              <a:gd name="connsiteX61" fmla="*/ 3413125 w 3943387"/>
              <a:gd name="connsiteY61" fmla="*/ 900852 h 2297852"/>
              <a:gd name="connsiteX62" fmla="*/ 3409950 w 3943387"/>
              <a:gd name="connsiteY62" fmla="*/ 872277 h 2297852"/>
              <a:gd name="connsiteX63" fmla="*/ 3397250 w 3943387"/>
              <a:gd name="connsiteY63" fmla="*/ 824652 h 2297852"/>
              <a:gd name="connsiteX64" fmla="*/ 3394075 w 3943387"/>
              <a:gd name="connsiteY64" fmla="*/ 376977 h 2297852"/>
              <a:gd name="connsiteX65" fmla="*/ 3381375 w 3943387"/>
              <a:gd name="connsiteY65" fmla="*/ 253152 h 2297852"/>
              <a:gd name="connsiteX66" fmla="*/ 2711060 w 3943387"/>
              <a:gd name="connsiteY66" fmla="*/ 28948 h 2297852"/>
              <a:gd name="connsiteX67" fmla="*/ 1335014 w 3943387"/>
              <a:gd name="connsiteY67" fmla="*/ 0 h 2297852"/>
              <a:gd name="connsiteX0" fmla="*/ 1335014 w 3943387"/>
              <a:gd name="connsiteY0" fmla="*/ 4615 h 2302467"/>
              <a:gd name="connsiteX1" fmla="*/ 908197 w 3943387"/>
              <a:gd name="connsiteY1" fmla="*/ 112401 h 2302467"/>
              <a:gd name="connsiteX2" fmla="*/ 870634 w 3943387"/>
              <a:gd name="connsiteY2" fmla="*/ 933846 h 2302467"/>
              <a:gd name="connsiteX3" fmla="*/ 527050 w 3943387"/>
              <a:gd name="connsiteY3" fmla="*/ 1124542 h 2302467"/>
              <a:gd name="connsiteX4" fmla="*/ 517525 w 3943387"/>
              <a:gd name="connsiteY4" fmla="*/ 1426167 h 2302467"/>
              <a:gd name="connsiteX5" fmla="*/ 482600 w 3943387"/>
              <a:gd name="connsiteY5" fmla="*/ 1445217 h 2302467"/>
              <a:gd name="connsiteX6" fmla="*/ 403225 w 3943387"/>
              <a:gd name="connsiteY6" fmla="*/ 1467442 h 2302467"/>
              <a:gd name="connsiteX7" fmla="*/ 358775 w 3943387"/>
              <a:gd name="connsiteY7" fmla="*/ 1483317 h 2302467"/>
              <a:gd name="connsiteX8" fmla="*/ 317500 w 3943387"/>
              <a:gd name="connsiteY8" fmla="*/ 1496017 h 2302467"/>
              <a:gd name="connsiteX9" fmla="*/ 228600 w 3943387"/>
              <a:gd name="connsiteY9" fmla="*/ 1537292 h 2302467"/>
              <a:gd name="connsiteX10" fmla="*/ 193675 w 3943387"/>
              <a:gd name="connsiteY10" fmla="*/ 1553167 h 2302467"/>
              <a:gd name="connsiteX11" fmla="*/ 142875 w 3943387"/>
              <a:gd name="connsiteY11" fmla="*/ 1581742 h 2302467"/>
              <a:gd name="connsiteX12" fmla="*/ 85725 w 3943387"/>
              <a:gd name="connsiteY12" fmla="*/ 1629367 h 2302467"/>
              <a:gd name="connsiteX13" fmla="*/ 69850 w 3943387"/>
              <a:gd name="connsiteY13" fmla="*/ 1654767 h 2302467"/>
              <a:gd name="connsiteX14" fmla="*/ 41275 w 3943387"/>
              <a:gd name="connsiteY14" fmla="*/ 1689692 h 2302467"/>
              <a:gd name="connsiteX15" fmla="*/ 25400 w 3943387"/>
              <a:gd name="connsiteY15" fmla="*/ 1724617 h 2302467"/>
              <a:gd name="connsiteX16" fmla="*/ 0 w 3943387"/>
              <a:gd name="connsiteY16" fmla="*/ 1816692 h 2302467"/>
              <a:gd name="connsiteX17" fmla="*/ 3175 w 3943387"/>
              <a:gd name="connsiteY17" fmla="*/ 2054817 h 2302467"/>
              <a:gd name="connsiteX18" fmla="*/ 12700 w 3943387"/>
              <a:gd name="connsiteY18" fmla="*/ 2083392 h 2302467"/>
              <a:gd name="connsiteX19" fmla="*/ 53975 w 3943387"/>
              <a:gd name="connsiteY19" fmla="*/ 2159592 h 2302467"/>
              <a:gd name="connsiteX20" fmla="*/ 79375 w 3943387"/>
              <a:gd name="connsiteY20" fmla="*/ 2194517 h 2302467"/>
              <a:gd name="connsiteX21" fmla="*/ 111125 w 3943387"/>
              <a:gd name="connsiteY21" fmla="*/ 2204042 h 2302467"/>
              <a:gd name="connsiteX22" fmla="*/ 165100 w 3943387"/>
              <a:gd name="connsiteY22" fmla="*/ 2235792 h 2302467"/>
              <a:gd name="connsiteX23" fmla="*/ 279400 w 3943387"/>
              <a:gd name="connsiteY23" fmla="*/ 2251667 h 2302467"/>
              <a:gd name="connsiteX24" fmla="*/ 476250 w 3943387"/>
              <a:gd name="connsiteY24" fmla="*/ 2283417 h 2302467"/>
              <a:gd name="connsiteX25" fmla="*/ 666750 w 3943387"/>
              <a:gd name="connsiteY25" fmla="*/ 2302467 h 2302467"/>
              <a:gd name="connsiteX26" fmla="*/ 1482725 w 3943387"/>
              <a:gd name="connsiteY26" fmla="*/ 2299292 h 2302467"/>
              <a:gd name="connsiteX27" fmla="*/ 1600200 w 3943387"/>
              <a:gd name="connsiteY27" fmla="*/ 2286592 h 2302467"/>
              <a:gd name="connsiteX28" fmla="*/ 2165350 w 3943387"/>
              <a:gd name="connsiteY28" fmla="*/ 2280242 h 2302467"/>
              <a:gd name="connsiteX29" fmla="*/ 2222500 w 3943387"/>
              <a:gd name="connsiteY29" fmla="*/ 2277067 h 2302467"/>
              <a:gd name="connsiteX30" fmla="*/ 2390775 w 3943387"/>
              <a:gd name="connsiteY30" fmla="*/ 2258017 h 2302467"/>
              <a:gd name="connsiteX31" fmla="*/ 2670175 w 3943387"/>
              <a:gd name="connsiteY31" fmla="*/ 2242142 h 2302467"/>
              <a:gd name="connsiteX32" fmla="*/ 2870200 w 3943387"/>
              <a:gd name="connsiteY32" fmla="*/ 2223092 h 2302467"/>
              <a:gd name="connsiteX33" fmla="*/ 3203575 w 3943387"/>
              <a:gd name="connsiteY33" fmla="*/ 2216742 h 2302467"/>
              <a:gd name="connsiteX34" fmla="*/ 3571875 w 3943387"/>
              <a:gd name="connsiteY34" fmla="*/ 2197692 h 2302467"/>
              <a:gd name="connsiteX35" fmla="*/ 3613150 w 3943387"/>
              <a:gd name="connsiteY35" fmla="*/ 2191342 h 2302467"/>
              <a:gd name="connsiteX36" fmla="*/ 3651250 w 3943387"/>
              <a:gd name="connsiteY36" fmla="*/ 2178642 h 2302467"/>
              <a:gd name="connsiteX37" fmla="*/ 3689350 w 3943387"/>
              <a:gd name="connsiteY37" fmla="*/ 2175467 h 2302467"/>
              <a:gd name="connsiteX38" fmla="*/ 3768725 w 3943387"/>
              <a:gd name="connsiteY38" fmla="*/ 2146892 h 2302467"/>
              <a:gd name="connsiteX39" fmla="*/ 3797300 w 3943387"/>
              <a:gd name="connsiteY39" fmla="*/ 2118317 h 2302467"/>
              <a:gd name="connsiteX40" fmla="*/ 3825875 w 3943387"/>
              <a:gd name="connsiteY40" fmla="*/ 2096092 h 2302467"/>
              <a:gd name="connsiteX41" fmla="*/ 3873500 w 3943387"/>
              <a:gd name="connsiteY41" fmla="*/ 2013542 h 2302467"/>
              <a:gd name="connsiteX42" fmla="*/ 3889375 w 3943387"/>
              <a:gd name="connsiteY42" fmla="*/ 1972267 h 2302467"/>
              <a:gd name="connsiteX43" fmla="*/ 3895725 w 3943387"/>
              <a:gd name="connsiteY43" fmla="*/ 1934167 h 2302467"/>
              <a:gd name="connsiteX44" fmla="*/ 3917950 w 3943387"/>
              <a:gd name="connsiteY44" fmla="*/ 1886542 h 2302467"/>
              <a:gd name="connsiteX45" fmla="*/ 3933825 w 3943387"/>
              <a:gd name="connsiteY45" fmla="*/ 1842092 h 2302467"/>
              <a:gd name="connsiteX46" fmla="*/ 3937000 w 3943387"/>
              <a:gd name="connsiteY46" fmla="*/ 1457917 h 2302467"/>
              <a:gd name="connsiteX47" fmla="*/ 3911600 w 3943387"/>
              <a:gd name="connsiteY47" fmla="*/ 1397592 h 2302467"/>
              <a:gd name="connsiteX48" fmla="*/ 3902075 w 3943387"/>
              <a:gd name="connsiteY48" fmla="*/ 1362667 h 2302467"/>
              <a:gd name="connsiteX49" fmla="*/ 3838575 w 3943387"/>
              <a:gd name="connsiteY49" fmla="*/ 1261067 h 2302467"/>
              <a:gd name="connsiteX50" fmla="*/ 3787775 w 3943387"/>
              <a:gd name="connsiteY50" fmla="*/ 1197567 h 2302467"/>
              <a:gd name="connsiteX51" fmla="*/ 3724275 w 3943387"/>
              <a:gd name="connsiteY51" fmla="*/ 1153117 h 2302467"/>
              <a:gd name="connsiteX52" fmla="*/ 3702050 w 3943387"/>
              <a:gd name="connsiteY52" fmla="*/ 1137242 h 2302467"/>
              <a:gd name="connsiteX53" fmla="*/ 3692525 w 3943387"/>
              <a:gd name="connsiteY53" fmla="*/ 1127717 h 2302467"/>
              <a:gd name="connsiteX54" fmla="*/ 3651250 w 3943387"/>
              <a:gd name="connsiteY54" fmla="*/ 1108667 h 2302467"/>
              <a:gd name="connsiteX55" fmla="*/ 3575050 w 3943387"/>
              <a:gd name="connsiteY55" fmla="*/ 1073742 h 2302467"/>
              <a:gd name="connsiteX56" fmla="*/ 3556000 w 3943387"/>
              <a:gd name="connsiteY56" fmla="*/ 1057867 h 2302467"/>
              <a:gd name="connsiteX57" fmla="*/ 3498850 w 3943387"/>
              <a:gd name="connsiteY57" fmla="*/ 1022942 h 2302467"/>
              <a:gd name="connsiteX58" fmla="*/ 3454400 w 3943387"/>
              <a:gd name="connsiteY58" fmla="*/ 978492 h 2302467"/>
              <a:gd name="connsiteX59" fmla="*/ 3448050 w 3943387"/>
              <a:gd name="connsiteY59" fmla="*/ 965792 h 2302467"/>
              <a:gd name="connsiteX60" fmla="*/ 3432175 w 3943387"/>
              <a:gd name="connsiteY60" fmla="*/ 927692 h 2302467"/>
              <a:gd name="connsiteX61" fmla="*/ 3413125 w 3943387"/>
              <a:gd name="connsiteY61" fmla="*/ 905467 h 2302467"/>
              <a:gd name="connsiteX62" fmla="*/ 3409950 w 3943387"/>
              <a:gd name="connsiteY62" fmla="*/ 876892 h 2302467"/>
              <a:gd name="connsiteX63" fmla="*/ 3397250 w 3943387"/>
              <a:gd name="connsiteY63" fmla="*/ 829267 h 2302467"/>
              <a:gd name="connsiteX64" fmla="*/ 3394075 w 3943387"/>
              <a:gd name="connsiteY64" fmla="*/ 381592 h 2302467"/>
              <a:gd name="connsiteX65" fmla="*/ 3381375 w 3943387"/>
              <a:gd name="connsiteY65" fmla="*/ 257767 h 2302467"/>
              <a:gd name="connsiteX66" fmla="*/ 2797844 w 3943387"/>
              <a:gd name="connsiteY66" fmla="*/ 18747 h 2302467"/>
              <a:gd name="connsiteX67" fmla="*/ 1335014 w 3943387"/>
              <a:gd name="connsiteY67" fmla="*/ 4615 h 2302467"/>
              <a:gd name="connsiteX0" fmla="*/ 1335014 w 3943387"/>
              <a:gd name="connsiteY0" fmla="*/ 0 h 2297852"/>
              <a:gd name="connsiteX1" fmla="*/ 908197 w 3943387"/>
              <a:gd name="connsiteY1" fmla="*/ 107786 h 2297852"/>
              <a:gd name="connsiteX2" fmla="*/ 870634 w 3943387"/>
              <a:gd name="connsiteY2" fmla="*/ 929231 h 2297852"/>
              <a:gd name="connsiteX3" fmla="*/ 527050 w 3943387"/>
              <a:gd name="connsiteY3" fmla="*/ 1119927 h 2297852"/>
              <a:gd name="connsiteX4" fmla="*/ 517525 w 3943387"/>
              <a:gd name="connsiteY4" fmla="*/ 1421552 h 2297852"/>
              <a:gd name="connsiteX5" fmla="*/ 482600 w 3943387"/>
              <a:gd name="connsiteY5" fmla="*/ 1440602 h 2297852"/>
              <a:gd name="connsiteX6" fmla="*/ 403225 w 3943387"/>
              <a:gd name="connsiteY6" fmla="*/ 1462827 h 2297852"/>
              <a:gd name="connsiteX7" fmla="*/ 358775 w 3943387"/>
              <a:gd name="connsiteY7" fmla="*/ 1478702 h 2297852"/>
              <a:gd name="connsiteX8" fmla="*/ 317500 w 3943387"/>
              <a:gd name="connsiteY8" fmla="*/ 1491402 h 2297852"/>
              <a:gd name="connsiteX9" fmla="*/ 228600 w 3943387"/>
              <a:gd name="connsiteY9" fmla="*/ 1532677 h 2297852"/>
              <a:gd name="connsiteX10" fmla="*/ 193675 w 3943387"/>
              <a:gd name="connsiteY10" fmla="*/ 1548552 h 2297852"/>
              <a:gd name="connsiteX11" fmla="*/ 142875 w 3943387"/>
              <a:gd name="connsiteY11" fmla="*/ 1577127 h 2297852"/>
              <a:gd name="connsiteX12" fmla="*/ 85725 w 3943387"/>
              <a:gd name="connsiteY12" fmla="*/ 1624752 h 2297852"/>
              <a:gd name="connsiteX13" fmla="*/ 69850 w 3943387"/>
              <a:gd name="connsiteY13" fmla="*/ 1650152 h 2297852"/>
              <a:gd name="connsiteX14" fmla="*/ 41275 w 3943387"/>
              <a:gd name="connsiteY14" fmla="*/ 1685077 h 2297852"/>
              <a:gd name="connsiteX15" fmla="*/ 25400 w 3943387"/>
              <a:gd name="connsiteY15" fmla="*/ 1720002 h 2297852"/>
              <a:gd name="connsiteX16" fmla="*/ 0 w 3943387"/>
              <a:gd name="connsiteY16" fmla="*/ 1812077 h 2297852"/>
              <a:gd name="connsiteX17" fmla="*/ 3175 w 3943387"/>
              <a:gd name="connsiteY17" fmla="*/ 2050202 h 2297852"/>
              <a:gd name="connsiteX18" fmla="*/ 12700 w 3943387"/>
              <a:gd name="connsiteY18" fmla="*/ 2078777 h 2297852"/>
              <a:gd name="connsiteX19" fmla="*/ 53975 w 3943387"/>
              <a:gd name="connsiteY19" fmla="*/ 2154977 h 2297852"/>
              <a:gd name="connsiteX20" fmla="*/ 79375 w 3943387"/>
              <a:gd name="connsiteY20" fmla="*/ 2189902 h 2297852"/>
              <a:gd name="connsiteX21" fmla="*/ 111125 w 3943387"/>
              <a:gd name="connsiteY21" fmla="*/ 2199427 h 2297852"/>
              <a:gd name="connsiteX22" fmla="*/ 165100 w 3943387"/>
              <a:gd name="connsiteY22" fmla="*/ 2231177 h 2297852"/>
              <a:gd name="connsiteX23" fmla="*/ 279400 w 3943387"/>
              <a:gd name="connsiteY23" fmla="*/ 2247052 h 2297852"/>
              <a:gd name="connsiteX24" fmla="*/ 476250 w 3943387"/>
              <a:gd name="connsiteY24" fmla="*/ 2278802 h 2297852"/>
              <a:gd name="connsiteX25" fmla="*/ 666750 w 3943387"/>
              <a:gd name="connsiteY25" fmla="*/ 2297852 h 2297852"/>
              <a:gd name="connsiteX26" fmla="*/ 1482725 w 3943387"/>
              <a:gd name="connsiteY26" fmla="*/ 2294677 h 2297852"/>
              <a:gd name="connsiteX27" fmla="*/ 1600200 w 3943387"/>
              <a:gd name="connsiteY27" fmla="*/ 2281977 h 2297852"/>
              <a:gd name="connsiteX28" fmla="*/ 2165350 w 3943387"/>
              <a:gd name="connsiteY28" fmla="*/ 2275627 h 2297852"/>
              <a:gd name="connsiteX29" fmla="*/ 2222500 w 3943387"/>
              <a:gd name="connsiteY29" fmla="*/ 2272452 h 2297852"/>
              <a:gd name="connsiteX30" fmla="*/ 2390775 w 3943387"/>
              <a:gd name="connsiteY30" fmla="*/ 2253402 h 2297852"/>
              <a:gd name="connsiteX31" fmla="*/ 2670175 w 3943387"/>
              <a:gd name="connsiteY31" fmla="*/ 2237527 h 2297852"/>
              <a:gd name="connsiteX32" fmla="*/ 2870200 w 3943387"/>
              <a:gd name="connsiteY32" fmla="*/ 2218477 h 2297852"/>
              <a:gd name="connsiteX33" fmla="*/ 3203575 w 3943387"/>
              <a:gd name="connsiteY33" fmla="*/ 2212127 h 2297852"/>
              <a:gd name="connsiteX34" fmla="*/ 3571875 w 3943387"/>
              <a:gd name="connsiteY34" fmla="*/ 2193077 h 2297852"/>
              <a:gd name="connsiteX35" fmla="*/ 3613150 w 3943387"/>
              <a:gd name="connsiteY35" fmla="*/ 2186727 h 2297852"/>
              <a:gd name="connsiteX36" fmla="*/ 3651250 w 3943387"/>
              <a:gd name="connsiteY36" fmla="*/ 2174027 h 2297852"/>
              <a:gd name="connsiteX37" fmla="*/ 3689350 w 3943387"/>
              <a:gd name="connsiteY37" fmla="*/ 2170852 h 2297852"/>
              <a:gd name="connsiteX38" fmla="*/ 3768725 w 3943387"/>
              <a:gd name="connsiteY38" fmla="*/ 2142277 h 2297852"/>
              <a:gd name="connsiteX39" fmla="*/ 3797300 w 3943387"/>
              <a:gd name="connsiteY39" fmla="*/ 2113702 h 2297852"/>
              <a:gd name="connsiteX40" fmla="*/ 3825875 w 3943387"/>
              <a:gd name="connsiteY40" fmla="*/ 2091477 h 2297852"/>
              <a:gd name="connsiteX41" fmla="*/ 3873500 w 3943387"/>
              <a:gd name="connsiteY41" fmla="*/ 2008927 h 2297852"/>
              <a:gd name="connsiteX42" fmla="*/ 3889375 w 3943387"/>
              <a:gd name="connsiteY42" fmla="*/ 1967652 h 2297852"/>
              <a:gd name="connsiteX43" fmla="*/ 3895725 w 3943387"/>
              <a:gd name="connsiteY43" fmla="*/ 1929552 h 2297852"/>
              <a:gd name="connsiteX44" fmla="*/ 3917950 w 3943387"/>
              <a:gd name="connsiteY44" fmla="*/ 1881927 h 2297852"/>
              <a:gd name="connsiteX45" fmla="*/ 3933825 w 3943387"/>
              <a:gd name="connsiteY45" fmla="*/ 1837477 h 2297852"/>
              <a:gd name="connsiteX46" fmla="*/ 3937000 w 3943387"/>
              <a:gd name="connsiteY46" fmla="*/ 1453302 h 2297852"/>
              <a:gd name="connsiteX47" fmla="*/ 3911600 w 3943387"/>
              <a:gd name="connsiteY47" fmla="*/ 1392977 h 2297852"/>
              <a:gd name="connsiteX48" fmla="*/ 3902075 w 3943387"/>
              <a:gd name="connsiteY48" fmla="*/ 1358052 h 2297852"/>
              <a:gd name="connsiteX49" fmla="*/ 3838575 w 3943387"/>
              <a:gd name="connsiteY49" fmla="*/ 1256452 h 2297852"/>
              <a:gd name="connsiteX50" fmla="*/ 3787775 w 3943387"/>
              <a:gd name="connsiteY50" fmla="*/ 1192952 h 2297852"/>
              <a:gd name="connsiteX51" fmla="*/ 3724275 w 3943387"/>
              <a:gd name="connsiteY51" fmla="*/ 1148502 h 2297852"/>
              <a:gd name="connsiteX52" fmla="*/ 3702050 w 3943387"/>
              <a:gd name="connsiteY52" fmla="*/ 1132627 h 2297852"/>
              <a:gd name="connsiteX53" fmla="*/ 3692525 w 3943387"/>
              <a:gd name="connsiteY53" fmla="*/ 1123102 h 2297852"/>
              <a:gd name="connsiteX54" fmla="*/ 3651250 w 3943387"/>
              <a:gd name="connsiteY54" fmla="*/ 1104052 h 2297852"/>
              <a:gd name="connsiteX55" fmla="*/ 3575050 w 3943387"/>
              <a:gd name="connsiteY55" fmla="*/ 1069127 h 2297852"/>
              <a:gd name="connsiteX56" fmla="*/ 3556000 w 3943387"/>
              <a:gd name="connsiteY56" fmla="*/ 1053252 h 2297852"/>
              <a:gd name="connsiteX57" fmla="*/ 3498850 w 3943387"/>
              <a:gd name="connsiteY57" fmla="*/ 1018327 h 2297852"/>
              <a:gd name="connsiteX58" fmla="*/ 3454400 w 3943387"/>
              <a:gd name="connsiteY58" fmla="*/ 973877 h 2297852"/>
              <a:gd name="connsiteX59" fmla="*/ 3448050 w 3943387"/>
              <a:gd name="connsiteY59" fmla="*/ 961177 h 2297852"/>
              <a:gd name="connsiteX60" fmla="*/ 3432175 w 3943387"/>
              <a:gd name="connsiteY60" fmla="*/ 923077 h 2297852"/>
              <a:gd name="connsiteX61" fmla="*/ 3413125 w 3943387"/>
              <a:gd name="connsiteY61" fmla="*/ 900852 h 2297852"/>
              <a:gd name="connsiteX62" fmla="*/ 3409950 w 3943387"/>
              <a:gd name="connsiteY62" fmla="*/ 872277 h 2297852"/>
              <a:gd name="connsiteX63" fmla="*/ 3397250 w 3943387"/>
              <a:gd name="connsiteY63" fmla="*/ 824652 h 2297852"/>
              <a:gd name="connsiteX64" fmla="*/ 3394075 w 3943387"/>
              <a:gd name="connsiteY64" fmla="*/ 376977 h 2297852"/>
              <a:gd name="connsiteX65" fmla="*/ 3296708 w 3943387"/>
              <a:gd name="connsiteY65" fmla="*/ 176952 h 2297852"/>
              <a:gd name="connsiteX66" fmla="*/ 2797844 w 3943387"/>
              <a:gd name="connsiteY66" fmla="*/ 14132 h 2297852"/>
              <a:gd name="connsiteX67" fmla="*/ 1335014 w 3943387"/>
              <a:gd name="connsiteY67" fmla="*/ 0 h 229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943387" h="2297852">
                <a:moveTo>
                  <a:pt x="1335014" y="0"/>
                </a:moveTo>
                <a:cubicBezTo>
                  <a:pt x="1110273" y="21411"/>
                  <a:pt x="985130" y="19944"/>
                  <a:pt x="908197" y="107786"/>
                </a:cubicBezTo>
                <a:cubicBezTo>
                  <a:pt x="755594" y="358082"/>
                  <a:pt x="886175" y="625060"/>
                  <a:pt x="870634" y="929231"/>
                </a:cubicBezTo>
                <a:cubicBezTo>
                  <a:pt x="737806" y="1029746"/>
                  <a:pt x="508529" y="1052723"/>
                  <a:pt x="527050" y="1119927"/>
                </a:cubicBezTo>
                <a:cubicBezTo>
                  <a:pt x="523875" y="1220469"/>
                  <a:pt x="531336" y="1321913"/>
                  <a:pt x="517525" y="1421552"/>
                </a:cubicBezTo>
                <a:cubicBezTo>
                  <a:pt x="515704" y="1434687"/>
                  <a:pt x="495073" y="1436098"/>
                  <a:pt x="482600" y="1440602"/>
                </a:cubicBezTo>
                <a:cubicBezTo>
                  <a:pt x="456757" y="1449934"/>
                  <a:pt x="429100" y="1453586"/>
                  <a:pt x="403225" y="1462827"/>
                </a:cubicBezTo>
                <a:cubicBezTo>
                  <a:pt x="388408" y="1468119"/>
                  <a:pt x="373701" y="1473727"/>
                  <a:pt x="358775" y="1478702"/>
                </a:cubicBezTo>
                <a:cubicBezTo>
                  <a:pt x="345119" y="1483254"/>
                  <a:pt x="331015" y="1486446"/>
                  <a:pt x="317500" y="1491402"/>
                </a:cubicBezTo>
                <a:cubicBezTo>
                  <a:pt x="247653" y="1517013"/>
                  <a:pt x="283067" y="1505444"/>
                  <a:pt x="228600" y="1532677"/>
                </a:cubicBezTo>
                <a:cubicBezTo>
                  <a:pt x="217162" y="1538396"/>
                  <a:pt x="205028" y="1542666"/>
                  <a:pt x="193675" y="1548552"/>
                </a:cubicBezTo>
                <a:cubicBezTo>
                  <a:pt x="176427" y="1557495"/>
                  <a:pt x="142875" y="1577127"/>
                  <a:pt x="142875" y="1577127"/>
                </a:cubicBezTo>
                <a:cubicBezTo>
                  <a:pt x="58461" y="1673600"/>
                  <a:pt x="195274" y="1522050"/>
                  <a:pt x="85725" y="1624752"/>
                </a:cubicBezTo>
                <a:cubicBezTo>
                  <a:pt x="78441" y="1631581"/>
                  <a:pt x="75773" y="1642114"/>
                  <a:pt x="69850" y="1650152"/>
                </a:cubicBezTo>
                <a:cubicBezTo>
                  <a:pt x="60927" y="1662261"/>
                  <a:pt x="49351" y="1672387"/>
                  <a:pt x="41275" y="1685077"/>
                </a:cubicBezTo>
                <a:cubicBezTo>
                  <a:pt x="34409" y="1695866"/>
                  <a:pt x="30437" y="1708248"/>
                  <a:pt x="25400" y="1720002"/>
                </a:cubicBezTo>
                <a:cubicBezTo>
                  <a:pt x="6470" y="1764171"/>
                  <a:pt x="12520" y="1752605"/>
                  <a:pt x="0" y="1812077"/>
                </a:cubicBezTo>
                <a:cubicBezTo>
                  <a:pt x="1058" y="1891452"/>
                  <a:pt x="-601" y="1970910"/>
                  <a:pt x="3175" y="2050202"/>
                </a:cubicBezTo>
                <a:cubicBezTo>
                  <a:pt x="3653" y="2060231"/>
                  <a:pt x="9029" y="2069432"/>
                  <a:pt x="12700" y="2078777"/>
                </a:cubicBezTo>
                <a:cubicBezTo>
                  <a:pt x="53354" y="2182259"/>
                  <a:pt x="18436" y="2111237"/>
                  <a:pt x="53975" y="2154977"/>
                </a:cubicBezTo>
                <a:cubicBezTo>
                  <a:pt x="63052" y="2166149"/>
                  <a:pt x="68012" y="2181064"/>
                  <a:pt x="79375" y="2189902"/>
                </a:cubicBezTo>
                <a:cubicBezTo>
                  <a:pt x="88097" y="2196686"/>
                  <a:pt x="101170" y="2194634"/>
                  <a:pt x="111125" y="2199427"/>
                </a:cubicBezTo>
                <a:cubicBezTo>
                  <a:pt x="129932" y="2208482"/>
                  <a:pt x="145646" y="2223611"/>
                  <a:pt x="165100" y="2231177"/>
                </a:cubicBezTo>
                <a:cubicBezTo>
                  <a:pt x="200932" y="2245112"/>
                  <a:pt x="241861" y="2244844"/>
                  <a:pt x="279400" y="2247052"/>
                </a:cubicBezTo>
                <a:cubicBezTo>
                  <a:pt x="453984" y="2292596"/>
                  <a:pt x="226112" y="2237112"/>
                  <a:pt x="476250" y="2278802"/>
                </a:cubicBezTo>
                <a:cubicBezTo>
                  <a:pt x="590090" y="2297775"/>
                  <a:pt x="526739" y="2290074"/>
                  <a:pt x="666750" y="2297852"/>
                </a:cubicBezTo>
                <a:lnTo>
                  <a:pt x="1482725" y="2294677"/>
                </a:lnTo>
                <a:cubicBezTo>
                  <a:pt x="1522106" y="2294007"/>
                  <a:pt x="1560816" y="2282420"/>
                  <a:pt x="1600200" y="2281977"/>
                </a:cubicBezTo>
                <a:lnTo>
                  <a:pt x="2165350" y="2275627"/>
                </a:lnTo>
                <a:cubicBezTo>
                  <a:pt x="2184400" y="2274569"/>
                  <a:pt x="2203513" y="2274324"/>
                  <a:pt x="2222500" y="2272452"/>
                </a:cubicBezTo>
                <a:cubicBezTo>
                  <a:pt x="2278678" y="2266913"/>
                  <a:pt x="2334386" y="2256025"/>
                  <a:pt x="2390775" y="2253402"/>
                </a:cubicBezTo>
                <a:cubicBezTo>
                  <a:pt x="2469576" y="2249737"/>
                  <a:pt x="2592274" y="2244946"/>
                  <a:pt x="2670175" y="2237527"/>
                </a:cubicBezTo>
                <a:cubicBezTo>
                  <a:pt x="2736850" y="2231177"/>
                  <a:pt x="2803235" y="2219753"/>
                  <a:pt x="2870200" y="2218477"/>
                </a:cubicBezTo>
                <a:lnTo>
                  <a:pt x="3203575" y="2212127"/>
                </a:lnTo>
                <a:cubicBezTo>
                  <a:pt x="3510532" y="2198014"/>
                  <a:pt x="3387846" y="2205769"/>
                  <a:pt x="3571875" y="2193077"/>
                </a:cubicBezTo>
                <a:cubicBezTo>
                  <a:pt x="3585633" y="2190960"/>
                  <a:pt x="3599614" y="2189976"/>
                  <a:pt x="3613150" y="2186727"/>
                </a:cubicBezTo>
                <a:cubicBezTo>
                  <a:pt x="3626167" y="2183603"/>
                  <a:pt x="3638144" y="2176757"/>
                  <a:pt x="3651250" y="2174027"/>
                </a:cubicBezTo>
                <a:cubicBezTo>
                  <a:pt x="3663726" y="2171428"/>
                  <a:pt x="3676650" y="2171910"/>
                  <a:pt x="3689350" y="2170852"/>
                </a:cubicBezTo>
                <a:cubicBezTo>
                  <a:pt x="3700867" y="2167013"/>
                  <a:pt x="3759626" y="2148068"/>
                  <a:pt x="3768725" y="2142277"/>
                </a:cubicBezTo>
                <a:cubicBezTo>
                  <a:pt x="3780089" y="2135045"/>
                  <a:pt x="3787232" y="2122651"/>
                  <a:pt x="3797300" y="2113702"/>
                </a:cubicBezTo>
                <a:cubicBezTo>
                  <a:pt x="3806319" y="2105685"/>
                  <a:pt x="3816350" y="2098885"/>
                  <a:pt x="3825875" y="2091477"/>
                </a:cubicBezTo>
                <a:cubicBezTo>
                  <a:pt x="3878283" y="1976179"/>
                  <a:pt x="3791929" y="2161193"/>
                  <a:pt x="3873500" y="2008927"/>
                </a:cubicBezTo>
                <a:cubicBezTo>
                  <a:pt x="3880461" y="1995933"/>
                  <a:pt x="3884083" y="1981410"/>
                  <a:pt x="3889375" y="1967652"/>
                </a:cubicBezTo>
                <a:cubicBezTo>
                  <a:pt x="3891492" y="1954952"/>
                  <a:pt x="3891654" y="1941766"/>
                  <a:pt x="3895725" y="1929552"/>
                </a:cubicBezTo>
                <a:cubicBezTo>
                  <a:pt x="3901265" y="1912932"/>
                  <a:pt x="3911252" y="1898114"/>
                  <a:pt x="3917950" y="1881927"/>
                </a:cubicBezTo>
                <a:cubicBezTo>
                  <a:pt x="3923966" y="1867389"/>
                  <a:pt x="3928533" y="1852294"/>
                  <a:pt x="3933825" y="1837477"/>
                </a:cubicBezTo>
                <a:cubicBezTo>
                  <a:pt x="3941082" y="1703231"/>
                  <a:pt x="3949466" y="1595968"/>
                  <a:pt x="3937000" y="1453302"/>
                </a:cubicBezTo>
                <a:cubicBezTo>
                  <a:pt x="3935101" y="1431567"/>
                  <a:pt x="3919111" y="1413461"/>
                  <a:pt x="3911600" y="1392977"/>
                </a:cubicBezTo>
                <a:cubicBezTo>
                  <a:pt x="3907446" y="1381648"/>
                  <a:pt x="3906472" y="1369289"/>
                  <a:pt x="3902075" y="1358052"/>
                </a:cubicBezTo>
                <a:cubicBezTo>
                  <a:pt x="3887117" y="1319827"/>
                  <a:pt x="3862696" y="1289762"/>
                  <a:pt x="3838575" y="1256452"/>
                </a:cubicBezTo>
                <a:cubicBezTo>
                  <a:pt x="3833796" y="1249853"/>
                  <a:pt x="3790732" y="1195022"/>
                  <a:pt x="3787775" y="1192952"/>
                </a:cubicBezTo>
                <a:lnTo>
                  <a:pt x="3724275" y="1148502"/>
                </a:lnTo>
                <a:cubicBezTo>
                  <a:pt x="3716830" y="1143263"/>
                  <a:pt x="3708488" y="1139065"/>
                  <a:pt x="3702050" y="1132627"/>
                </a:cubicBezTo>
                <a:cubicBezTo>
                  <a:pt x="3698875" y="1129452"/>
                  <a:pt x="3696438" y="1125303"/>
                  <a:pt x="3692525" y="1123102"/>
                </a:cubicBezTo>
                <a:cubicBezTo>
                  <a:pt x="3679318" y="1115673"/>
                  <a:pt x="3664034" y="1112187"/>
                  <a:pt x="3651250" y="1104052"/>
                </a:cubicBezTo>
                <a:cubicBezTo>
                  <a:pt x="3587036" y="1063189"/>
                  <a:pt x="3665074" y="1087132"/>
                  <a:pt x="3575050" y="1069127"/>
                </a:cubicBezTo>
                <a:cubicBezTo>
                  <a:pt x="3568700" y="1063835"/>
                  <a:pt x="3562953" y="1057722"/>
                  <a:pt x="3556000" y="1053252"/>
                </a:cubicBezTo>
                <a:cubicBezTo>
                  <a:pt x="3518125" y="1028904"/>
                  <a:pt x="3539610" y="1053992"/>
                  <a:pt x="3498850" y="1018327"/>
                </a:cubicBezTo>
                <a:cubicBezTo>
                  <a:pt x="3483081" y="1004529"/>
                  <a:pt x="3463771" y="992619"/>
                  <a:pt x="3454400" y="973877"/>
                </a:cubicBezTo>
                <a:cubicBezTo>
                  <a:pt x="3452283" y="969644"/>
                  <a:pt x="3449947" y="965513"/>
                  <a:pt x="3448050" y="961177"/>
                </a:cubicBezTo>
                <a:cubicBezTo>
                  <a:pt x="3442535" y="948572"/>
                  <a:pt x="3441129" y="933523"/>
                  <a:pt x="3432175" y="923077"/>
                </a:cubicBezTo>
                <a:lnTo>
                  <a:pt x="3413125" y="900852"/>
                </a:lnTo>
                <a:cubicBezTo>
                  <a:pt x="3412067" y="891327"/>
                  <a:pt x="3411615" y="881715"/>
                  <a:pt x="3409950" y="872277"/>
                </a:cubicBezTo>
                <a:cubicBezTo>
                  <a:pt x="3408053" y="861529"/>
                  <a:pt x="3400416" y="835734"/>
                  <a:pt x="3397250" y="824652"/>
                </a:cubicBezTo>
                <a:cubicBezTo>
                  <a:pt x="3396192" y="675427"/>
                  <a:pt x="3410832" y="484927"/>
                  <a:pt x="3394075" y="376977"/>
                </a:cubicBezTo>
                <a:cubicBezTo>
                  <a:pt x="3377318" y="269027"/>
                  <a:pt x="3396080" y="237426"/>
                  <a:pt x="3296708" y="176952"/>
                </a:cubicBezTo>
                <a:cubicBezTo>
                  <a:pt x="3197336" y="116478"/>
                  <a:pt x="3124793" y="43624"/>
                  <a:pt x="2797844" y="14132"/>
                </a:cubicBezTo>
                <a:cubicBezTo>
                  <a:pt x="2470895" y="-15360"/>
                  <a:pt x="1749597" y="16559"/>
                  <a:pt x="1335014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51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Isothermal compression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B960F-7CF8-4F2E-AD6A-F57AE617A9A3}"/>
              </a:ext>
            </a:extLst>
          </p:cNvPr>
          <p:cNvSpPr txBox="1"/>
          <p:nvPr/>
        </p:nvSpPr>
        <p:spPr>
          <a:xfrm>
            <a:off x="170272" y="683623"/>
            <a:ext cx="88822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Reversible, constant temperature compression - requires the least amount of mechanical work to pressurize a fluid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Sets an upper limit on the efficiency of compression, aka ‘isothermal efficiency’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6688FD6-4E60-4CCC-9579-79CB952FA5AD}"/>
              </a:ext>
            </a:extLst>
          </p:cNvPr>
          <p:cNvGrpSpPr/>
          <p:nvPr/>
        </p:nvGrpSpPr>
        <p:grpSpPr>
          <a:xfrm>
            <a:off x="170272" y="2479040"/>
            <a:ext cx="2665134" cy="2594617"/>
            <a:chOff x="170272" y="2682240"/>
            <a:chExt cx="2665134" cy="2594617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4C4D1A8-78D3-4109-B43E-54DAF57E197D}"/>
                </a:ext>
              </a:extLst>
            </p:cNvPr>
            <p:cNvSpPr/>
            <p:nvPr/>
          </p:nvSpPr>
          <p:spPr>
            <a:xfrm>
              <a:off x="170272" y="2682240"/>
              <a:ext cx="2665134" cy="259461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DB50B3B-D477-407F-A76D-D01B73FD4D77}"/>
                </a:ext>
              </a:extLst>
            </p:cNvPr>
            <p:cNvGrpSpPr/>
            <p:nvPr/>
          </p:nvGrpSpPr>
          <p:grpSpPr>
            <a:xfrm>
              <a:off x="245117" y="2772753"/>
              <a:ext cx="2543967" cy="2366833"/>
              <a:chOff x="428060" y="2282898"/>
              <a:chExt cx="2543967" cy="23668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7E4E6B-2A87-4EDE-B5EA-43EC58327CAF}"/>
                  </a:ext>
                </a:extLst>
              </p:cNvPr>
              <p:cNvSpPr txBox="1"/>
              <p:nvPr/>
            </p:nvSpPr>
            <p:spPr>
              <a:xfrm>
                <a:off x="428060" y="2282898"/>
                <a:ext cx="25439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Isothermal compressor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23024EE-E191-4920-A5DB-F4955704B332}"/>
                  </a:ext>
                </a:extLst>
              </p:cNvPr>
              <p:cNvGrpSpPr/>
              <p:nvPr/>
            </p:nvGrpSpPr>
            <p:grpSpPr>
              <a:xfrm>
                <a:off x="489466" y="2869190"/>
                <a:ext cx="2421153" cy="1780541"/>
                <a:chOff x="620784" y="2733298"/>
                <a:chExt cx="2421153" cy="1780541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D87AB700-A442-4B80-B220-EB3AD8A04357}"/>
                    </a:ext>
                  </a:extLst>
                </p:cNvPr>
                <p:cNvGrpSpPr/>
                <p:nvPr/>
              </p:nvGrpSpPr>
              <p:grpSpPr>
                <a:xfrm>
                  <a:off x="1530603" y="3300651"/>
                  <a:ext cx="581226" cy="1195251"/>
                  <a:chOff x="1530603" y="2913018"/>
                  <a:chExt cx="581226" cy="1195251"/>
                </a:xfrm>
              </p:grpSpPr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FDD5BD9B-637F-460C-8961-1DB842BDA09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530603" y="2917372"/>
                    <a:ext cx="0" cy="87956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9A9F0DB4-7597-4B8A-A21F-39C5648ACD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30603" y="2913018"/>
                    <a:ext cx="58122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30A40173-C186-4D13-8108-4FD77D3936B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111829" y="2917372"/>
                    <a:ext cx="0" cy="87956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E8D779C3-8C92-485E-8DA4-C80A3A2BD1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57023" y="3518255"/>
                    <a:ext cx="528387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9BB12625-7058-4BBE-89BD-5108B49687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20091" y="3518255"/>
                    <a:ext cx="0" cy="590014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EEBCFF83-DCE4-4018-8BA3-CCB38D796E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81531" y="2733298"/>
                  <a:ext cx="578515" cy="417929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F1FA99A-294A-4823-A094-D99E560A70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54282" y="4095910"/>
                  <a:ext cx="503868" cy="417929"/>
                </a:xfrm>
                <a:prstGeom prst="rect">
                  <a:avLst/>
                </a:prstGeom>
              </p:spPr>
            </p:pic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64AD8462-7AEF-4E99-8069-5314215AB550}"/>
                    </a:ext>
                  </a:extLst>
                </p:cNvPr>
                <p:cNvCxnSpPr/>
                <p:nvPr/>
              </p:nvCxnSpPr>
              <p:spPr>
                <a:xfrm>
                  <a:off x="923109" y="3607526"/>
                  <a:ext cx="563952" cy="0"/>
                </a:xfrm>
                <a:prstGeom prst="straightConnector1">
                  <a:avLst/>
                </a:prstGeom>
                <a:ln w="3175">
                  <a:solidFill>
                    <a:srgbClr val="40404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9C36D093-5475-4A6E-96D0-42987FC573E4}"/>
                    </a:ext>
                  </a:extLst>
                </p:cNvPr>
                <p:cNvCxnSpPr/>
                <p:nvPr/>
              </p:nvCxnSpPr>
              <p:spPr>
                <a:xfrm>
                  <a:off x="2172789" y="3607526"/>
                  <a:ext cx="563952" cy="0"/>
                </a:xfrm>
                <a:prstGeom prst="straightConnector1">
                  <a:avLst/>
                </a:prstGeom>
                <a:ln w="3175">
                  <a:solidFill>
                    <a:srgbClr val="40404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DCEE8BE2-E59E-4E22-972B-D77D5BE08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0784" y="3313714"/>
                  <a:ext cx="701744" cy="314692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2426E98-27CF-4B3C-9E0F-3BFEFBEF7C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70789" y="3308679"/>
                  <a:ext cx="771148" cy="314692"/>
                </a:xfrm>
                <a:prstGeom prst="rect">
                  <a:avLst/>
                </a:prstGeom>
              </p:spPr>
            </p:pic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96192ACC-5658-497F-AA7A-966ECE2E397A}"/>
                    </a:ext>
                  </a:extLst>
                </p:cNvPr>
                <p:cNvSpPr/>
                <p:nvPr/>
              </p:nvSpPr>
              <p:spPr>
                <a:xfrm>
                  <a:off x="1275710" y="4262519"/>
                  <a:ext cx="509785" cy="243089"/>
                </a:xfrm>
                <a:custGeom>
                  <a:avLst/>
                  <a:gdLst>
                    <a:gd name="connsiteX0" fmla="*/ 0 w 278674"/>
                    <a:gd name="connsiteY0" fmla="*/ 313529 h 313529"/>
                    <a:gd name="connsiteX1" fmla="*/ 52251 w 278674"/>
                    <a:gd name="connsiteY1" fmla="*/ 287403 h 313529"/>
                    <a:gd name="connsiteX2" fmla="*/ 87086 w 278674"/>
                    <a:gd name="connsiteY2" fmla="*/ 278695 h 313529"/>
                    <a:gd name="connsiteX3" fmla="*/ 113211 w 278674"/>
                    <a:gd name="connsiteY3" fmla="*/ 269986 h 313529"/>
                    <a:gd name="connsiteX4" fmla="*/ 130629 w 278674"/>
                    <a:gd name="connsiteY4" fmla="*/ 252569 h 313529"/>
                    <a:gd name="connsiteX5" fmla="*/ 165463 w 278674"/>
                    <a:gd name="connsiteY5" fmla="*/ 200318 h 313529"/>
                    <a:gd name="connsiteX6" fmla="*/ 191589 w 278674"/>
                    <a:gd name="connsiteY6" fmla="*/ 182900 h 313529"/>
                    <a:gd name="connsiteX7" fmla="*/ 104503 w 278674"/>
                    <a:gd name="connsiteY7" fmla="*/ 148066 h 313529"/>
                    <a:gd name="connsiteX8" fmla="*/ 130629 w 278674"/>
                    <a:gd name="connsiteY8" fmla="*/ 95815 h 313529"/>
                    <a:gd name="connsiteX9" fmla="*/ 156754 w 278674"/>
                    <a:gd name="connsiteY9" fmla="*/ 87106 h 313529"/>
                    <a:gd name="connsiteX10" fmla="*/ 209006 w 278674"/>
                    <a:gd name="connsiteY10" fmla="*/ 52272 h 313529"/>
                    <a:gd name="connsiteX11" fmla="*/ 235131 w 278674"/>
                    <a:gd name="connsiteY11" fmla="*/ 34855 h 313529"/>
                    <a:gd name="connsiteX12" fmla="*/ 278674 w 278674"/>
                    <a:gd name="connsiteY12" fmla="*/ 20 h 31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8674" h="313529">
                      <a:moveTo>
                        <a:pt x="0" y="313529"/>
                      </a:moveTo>
                      <a:cubicBezTo>
                        <a:pt x="17417" y="304820"/>
                        <a:pt x="34171" y="294635"/>
                        <a:pt x="52251" y="287403"/>
                      </a:cubicBezTo>
                      <a:cubicBezTo>
                        <a:pt x="63364" y="282958"/>
                        <a:pt x="75578" y="281983"/>
                        <a:pt x="87086" y="278695"/>
                      </a:cubicBezTo>
                      <a:cubicBezTo>
                        <a:pt x="95912" y="276173"/>
                        <a:pt x="104503" y="272889"/>
                        <a:pt x="113211" y="269986"/>
                      </a:cubicBezTo>
                      <a:cubicBezTo>
                        <a:pt x="119017" y="264180"/>
                        <a:pt x="125703" y="259138"/>
                        <a:pt x="130629" y="252569"/>
                      </a:cubicBezTo>
                      <a:cubicBezTo>
                        <a:pt x="143189" y="235823"/>
                        <a:pt x="148046" y="211930"/>
                        <a:pt x="165463" y="200318"/>
                      </a:cubicBezTo>
                      <a:lnTo>
                        <a:pt x="191589" y="182900"/>
                      </a:lnTo>
                      <a:cubicBezTo>
                        <a:pt x="213947" y="115823"/>
                        <a:pt x="197174" y="194401"/>
                        <a:pt x="104503" y="148066"/>
                      </a:cubicBezTo>
                      <a:cubicBezTo>
                        <a:pt x="85147" y="138388"/>
                        <a:pt x="125366" y="98973"/>
                        <a:pt x="130629" y="95815"/>
                      </a:cubicBezTo>
                      <a:cubicBezTo>
                        <a:pt x="138500" y="91092"/>
                        <a:pt x="148730" y="91564"/>
                        <a:pt x="156754" y="87106"/>
                      </a:cubicBezTo>
                      <a:cubicBezTo>
                        <a:pt x="175053" y="76940"/>
                        <a:pt x="191589" y="63883"/>
                        <a:pt x="209006" y="52272"/>
                      </a:cubicBezTo>
                      <a:cubicBezTo>
                        <a:pt x="217714" y="46466"/>
                        <a:pt x="227730" y="42256"/>
                        <a:pt x="235131" y="34855"/>
                      </a:cubicBezTo>
                      <a:cubicBezTo>
                        <a:pt x="272018" y="-2032"/>
                        <a:pt x="253545" y="20"/>
                        <a:pt x="278674" y="2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D3C13654-8655-45C1-B063-C8BE9D56BEE2}"/>
                    </a:ext>
                  </a:extLst>
                </p:cNvPr>
                <p:cNvSpPr/>
                <p:nvPr/>
              </p:nvSpPr>
              <p:spPr>
                <a:xfrm>
                  <a:off x="1700044" y="3128929"/>
                  <a:ext cx="509785" cy="243089"/>
                </a:xfrm>
                <a:custGeom>
                  <a:avLst/>
                  <a:gdLst>
                    <a:gd name="connsiteX0" fmla="*/ 0 w 278674"/>
                    <a:gd name="connsiteY0" fmla="*/ 313529 h 313529"/>
                    <a:gd name="connsiteX1" fmla="*/ 52251 w 278674"/>
                    <a:gd name="connsiteY1" fmla="*/ 287403 h 313529"/>
                    <a:gd name="connsiteX2" fmla="*/ 87086 w 278674"/>
                    <a:gd name="connsiteY2" fmla="*/ 278695 h 313529"/>
                    <a:gd name="connsiteX3" fmla="*/ 113211 w 278674"/>
                    <a:gd name="connsiteY3" fmla="*/ 269986 h 313529"/>
                    <a:gd name="connsiteX4" fmla="*/ 130629 w 278674"/>
                    <a:gd name="connsiteY4" fmla="*/ 252569 h 313529"/>
                    <a:gd name="connsiteX5" fmla="*/ 165463 w 278674"/>
                    <a:gd name="connsiteY5" fmla="*/ 200318 h 313529"/>
                    <a:gd name="connsiteX6" fmla="*/ 191589 w 278674"/>
                    <a:gd name="connsiteY6" fmla="*/ 182900 h 313529"/>
                    <a:gd name="connsiteX7" fmla="*/ 104503 w 278674"/>
                    <a:gd name="connsiteY7" fmla="*/ 148066 h 313529"/>
                    <a:gd name="connsiteX8" fmla="*/ 130629 w 278674"/>
                    <a:gd name="connsiteY8" fmla="*/ 95815 h 313529"/>
                    <a:gd name="connsiteX9" fmla="*/ 156754 w 278674"/>
                    <a:gd name="connsiteY9" fmla="*/ 87106 h 313529"/>
                    <a:gd name="connsiteX10" fmla="*/ 209006 w 278674"/>
                    <a:gd name="connsiteY10" fmla="*/ 52272 h 313529"/>
                    <a:gd name="connsiteX11" fmla="*/ 235131 w 278674"/>
                    <a:gd name="connsiteY11" fmla="*/ 34855 h 313529"/>
                    <a:gd name="connsiteX12" fmla="*/ 278674 w 278674"/>
                    <a:gd name="connsiteY12" fmla="*/ 20 h 313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8674" h="313529">
                      <a:moveTo>
                        <a:pt x="0" y="313529"/>
                      </a:moveTo>
                      <a:cubicBezTo>
                        <a:pt x="17417" y="304820"/>
                        <a:pt x="34171" y="294635"/>
                        <a:pt x="52251" y="287403"/>
                      </a:cubicBezTo>
                      <a:cubicBezTo>
                        <a:pt x="63364" y="282958"/>
                        <a:pt x="75578" y="281983"/>
                        <a:pt x="87086" y="278695"/>
                      </a:cubicBezTo>
                      <a:cubicBezTo>
                        <a:pt x="95912" y="276173"/>
                        <a:pt x="104503" y="272889"/>
                        <a:pt x="113211" y="269986"/>
                      </a:cubicBezTo>
                      <a:cubicBezTo>
                        <a:pt x="119017" y="264180"/>
                        <a:pt x="125703" y="259138"/>
                        <a:pt x="130629" y="252569"/>
                      </a:cubicBezTo>
                      <a:cubicBezTo>
                        <a:pt x="143189" y="235823"/>
                        <a:pt x="148046" y="211930"/>
                        <a:pt x="165463" y="200318"/>
                      </a:cubicBezTo>
                      <a:lnTo>
                        <a:pt x="191589" y="182900"/>
                      </a:lnTo>
                      <a:cubicBezTo>
                        <a:pt x="213947" y="115823"/>
                        <a:pt x="197174" y="194401"/>
                        <a:pt x="104503" y="148066"/>
                      </a:cubicBezTo>
                      <a:cubicBezTo>
                        <a:pt x="85147" y="138388"/>
                        <a:pt x="125366" y="98973"/>
                        <a:pt x="130629" y="95815"/>
                      </a:cubicBezTo>
                      <a:cubicBezTo>
                        <a:pt x="138500" y="91092"/>
                        <a:pt x="148730" y="91564"/>
                        <a:pt x="156754" y="87106"/>
                      </a:cubicBezTo>
                      <a:cubicBezTo>
                        <a:pt x="175053" y="76940"/>
                        <a:pt x="191589" y="63883"/>
                        <a:pt x="209006" y="52272"/>
                      </a:cubicBezTo>
                      <a:cubicBezTo>
                        <a:pt x="217714" y="46466"/>
                        <a:pt x="227730" y="42256"/>
                        <a:pt x="235131" y="34855"/>
                      </a:cubicBezTo>
                      <a:cubicBezTo>
                        <a:pt x="272018" y="-2032"/>
                        <a:pt x="253545" y="20"/>
                        <a:pt x="278674" y="2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3C033AD-7AE9-41A0-A6D5-F0FBB741139B}"/>
              </a:ext>
            </a:extLst>
          </p:cNvPr>
          <p:cNvSpPr txBox="1"/>
          <p:nvPr/>
        </p:nvSpPr>
        <p:spPr>
          <a:xfrm>
            <a:off x="3074571" y="2219653"/>
            <a:ext cx="5899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Let’s apply laws of thermodynamics to determine work of isothermal compression at </a:t>
            </a:r>
            <a:r>
              <a:rPr lang="en-US" sz="22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steady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Neglect changes in kinetic and potential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Assume ideal gas, </a:t>
            </a:r>
            <a:r>
              <a:rPr lang="en-US" sz="1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Pv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= RT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0ADA96-1365-44AC-9FA5-61A0E186FFED}"/>
              </a:ext>
            </a:extLst>
          </p:cNvPr>
          <p:cNvGrpSpPr/>
          <p:nvPr/>
        </p:nvGrpSpPr>
        <p:grpSpPr>
          <a:xfrm>
            <a:off x="3095892" y="3615991"/>
            <a:ext cx="5181808" cy="834122"/>
            <a:chOff x="3095892" y="3615991"/>
            <a:chExt cx="5181808" cy="83412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0BF0DA1-F1BE-45AC-A0C3-BA5C2E7609BF}"/>
                </a:ext>
              </a:extLst>
            </p:cNvPr>
            <p:cNvSpPr txBox="1"/>
            <p:nvPr/>
          </p:nvSpPr>
          <p:spPr>
            <a:xfrm>
              <a:off x="3095892" y="3742324"/>
              <a:ext cx="11033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First law: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12C9A93-B91D-4779-BDEB-A814B6496672}"/>
                </a:ext>
              </a:extLst>
            </p:cNvPr>
            <p:cNvCxnSpPr/>
            <p:nvPr/>
          </p:nvCxnSpPr>
          <p:spPr>
            <a:xfrm>
              <a:off x="7114393" y="4142434"/>
              <a:ext cx="96665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1446A7E-2519-4F31-B0C9-0A6BC79F4AE0}"/>
                </a:ext>
              </a:extLst>
            </p:cNvPr>
            <p:cNvSpPr txBox="1"/>
            <p:nvPr/>
          </p:nvSpPr>
          <p:spPr>
            <a:xfrm>
              <a:off x="6961903" y="4142336"/>
              <a:ext cx="12716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=0 for ideal gas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5223EF-0850-4BED-BF32-09238BD37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1577" y="3615991"/>
              <a:ext cx="4126123" cy="7049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A3BE1-EB50-4315-BAC4-F223438311CE}"/>
              </a:ext>
            </a:extLst>
          </p:cNvPr>
          <p:cNvGrpSpPr/>
          <p:nvPr/>
        </p:nvGrpSpPr>
        <p:grpSpPr>
          <a:xfrm>
            <a:off x="3095892" y="4249049"/>
            <a:ext cx="5856944" cy="910884"/>
            <a:chOff x="3095892" y="4249049"/>
            <a:chExt cx="5856944" cy="910884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EF1386A-2368-4F73-A3E9-047490738076}"/>
                </a:ext>
              </a:extLst>
            </p:cNvPr>
            <p:cNvSpPr txBox="1"/>
            <p:nvPr/>
          </p:nvSpPr>
          <p:spPr>
            <a:xfrm>
              <a:off x="3095892" y="4450113"/>
              <a:ext cx="1411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Second law: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82533FF-0A3C-4A8C-B3FD-614311994834}"/>
                </a:ext>
              </a:extLst>
            </p:cNvPr>
            <p:cNvSpPr txBox="1"/>
            <p:nvPr/>
          </p:nvSpPr>
          <p:spPr>
            <a:xfrm>
              <a:off x="6888488" y="4852156"/>
              <a:ext cx="2064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=0 for a reversible process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2E56B22-C08C-4A61-842C-37CABF053442}"/>
                </a:ext>
              </a:extLst>
            </p:cNvPr>
            <p:cNvCxnSpPr>
              <a:cxnSpLocks/>
            </p:cNvCxnSpPr>
            <p:nvPr/>
          </p:nvCxnSpPr>
          <p:spPr>
            <a:xfrm>
              <a:off x="7636182" y="4849662"/>
              <a:ext cx="4342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CB817D-464F-45A3-B90B-F3E6F221A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70962" y="4249049"/>
              <a:ext cx="3611055" cy="70583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81AE76-7A10-475D-9534-980A21896ADA}"/>
              </a:ext>
            </a:extLst>
          </p:cNvPr>
          <p:cNvGrpSpPr/>
          <p:nvPr/>
        </p:nvGrpSpPr>
        <p:grpSpPr>
          <a:xfrm>
            <a:off x="3095892" y="5318280"/>
            <a:ext cx="5768520" cy="789418"/>
            <a:chOff x="3095892" y="5318280"/>
            <a:chExt cx="5768520" cy="78941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0BA7323-EAB7-4D9A-9D11-368A81593B60}"/>
                </a:ext>
              </a:extLst>
            </p:cNvPr>
            <p:cNvSpPr txBox="1"/>
            <p:nvPr/>
          </p:nvSpPr>
          <p:spPr>
            <a:xfrm>
              <a:off x="3095892" y="5359047"/>
              <a:ext cx="24601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Combine, re-arrange, </a:t>
              </a:r>
            </a:p>
            <a:p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and use ideal gas EOS: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770D212-836B-4368-911C-67F202B03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45254" y="5318280"/>
              <a:ext cx="3219158" cy="789418"/>
            </a:xfrm>
            <a:prstGeom prst="rect">
              <a:avLst/>
            </a:prstGeom>
            <a:solidFill>
              <a:srgbClr val="FFFF00"/>
            </a:solidFill>
          </p:spPr>
        </p:pic>
      </p:grpSp>
    </p:spTree>
    <p:extLst>
      <p:ext uri="{BB962C8B-B14F-4D97-AF65-F5344CB8AC3E}">
        <p14:creationId xmlns:p14="http://schemas.microsoft.com/office/powerpoint/2010/main" val="249418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Isothermal compression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08ED20F-F09D-426D-A0A0-46F03204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79" y="893716"/>
            <a:ext cx="8092441" cy="484668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 example from Fermilab</a:t>
            </a:r>
          </a:p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second stage screw compressor at Fermilab’s MTF compresses 200 grams/sec helium from about 2.6 bar to 15 bar </a:t>
            </a:r>
          </a:p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helium R = 2.078 J/</a:t>
            </a:r>
            <a:r>
              <a:rPr lang="en-US" sz="2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gK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so the ideal work at 300 K is </a:t>
            </a:r>
          </a:p>
          <a:p>
            <a:pPr marL="0" indent="0">
              <a:buNone/>
            </a:pPr>
            <a:endParaRPr lang="en-US" sz="2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reality, the typical energy consumption of this particular screw compressor is 800 HP (600 kW), therefore the isothermal efficiency is roughly 37%</a:t>
            </a: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94070BAB-358F-4DCE-B8E3-D8734080C0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179309"/>
              </p:ext>
            </p:extLst>
          </p:nvPr>
        </p:nvGraphicFramePr>
        <p:xfrm>
          <a:off x="1452880" y="3817620"/>
          <a:ext cx="6172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86100" imgH="457200" progId="Equation.3">
                  <p:embed/>
                </p:oleObj>
              </mc:Choice>
              <mc:Fallback>
                <p:oleObj name="Equation" r:id="rId2" imgW="3086100" imgH="457200" progId="Equation.3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94070BAB-358F-4DCE-B8E3-D8734080C0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52880" y="3817620"/>
                        <a:ext cx="61722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2609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A real helium compressor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9EAE0CB-CB22-441B-829C-A59188594A7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948776"/>
            <a:ext cx="7772400" cy="264668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Oil-flooded screw compressors are now standard </a:t>
            </a:r>
          </a:p>
          <a:p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typical pressure ratio is about 4:1, so two stages are used in a typical helium plant to get a 15:1 to 20 :1 pressure ratio </a:t>
            </a:r>
          </a:p>
        </p:txBody>
      </p:sp>
      <p:pic>
        <p:nvPicPr>
          <p:cNvPr id="8" name="Picture 4" descr="ScrewCompDrw">
            <a:extLst>
              <a:ext uri="{FF2B5EF4-FFF2-40B4-BE49-F238E27FC236}">
                <a16:creationId xmlns:a16="http://schemas.microsoft.com/office/drawing/2014/main" id="{A8B98E63-A0DC-48EA-8F10-576983AF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864610"/>
            <a:ext cx="77724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97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5945372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Isentropic expansion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BEF86C-D95F-484F-834D-74F143A3D116}"/>
              </a:ext>
            </a:extLst>
          </p:cNvPr>
          <p:cNvSpPr txBox="1"/>
          <p:nvPr/>
        </p:nvSpPr>
        <p:spPr>
          <a:xfrm>
            <a:off x="170272" y="683623"/>
            <a:ext cx="652115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Reversible expansion of a fluid without exchange of heat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expansion produces mechanical work at the expense of enthalpy loss, which results in cooling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Produces maximum change in enthalpy and sets an upper limit on the efficiency of cooling via expansion, aka ‘isentropic efficiency’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Figure on right M. J. Moran, et. al., Fundamentals of Engineering Thermodynamics (2014), pg. 332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24747F-AC45-48F7-BD38-0E6CE6367963}"/>
              </a:ext>
            </a:extLst>
          </p:cNvPr>
          <p:cNvSpPr txBox="1"/>
          <p:nvPr/>
        </p:nvSpPr>
        <p:spPr>
          <a:xfrm>
            <a:off x="3074571" y="2919964"/>
            <a:ext cx="58991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Let’s apply laws of thermodynamics to determine work of isentropic expansion at </a:t>
            </a:r>
            <a:r>
              <a:rPr lang="en-US" sz="20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steady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Neglect changes in kinetic and potential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Assume ideal gas, </a:t>
            </a:r>
            <a:r>
              <a:rPr lang="en-US" sz="1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Pv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= RT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6C66A5-249C-4AE8-B3E4-9E86F1502248}"/>
              </a:ext>
            </a:extLst>
          </p:cNvPr>
          <p:cNvGrpSpPr/>
          <p:nvPr/>
        </p:nvGrpSpPr>
        <p:grpSpPr>
          <a:xfrm>
            <a:off x="120096" y="3377980"/>
            <a:ext cx="2739609" cy="2594617"/>
            <a:chOff x="170272" y="3323884"/>
            <a:chExt cx="2739609" cy="259461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F027E1-E55B-4536-9917-DDC4DDA89E46}"/>
                </a:ext>
              </a:extLst>
            </p:cNvPr>
            <p:cNvSpPr/>
            <p:nvPr/>
          </p:nvSpPr>
          <p:spPr>
            <a:xfrm>
              <a:off x="170272" y="3323884"/>
              <a:ext cx="2665134" cy="259461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69DD2C-D97B-4205-8ECF-87123AC5BBC9}"/>
                </a:ext>
              </a:extLst>
            </p:cNvPr>
            <p:cNvSpPr txBox="1"/>
            <p:nvPr/>
          </p:nvSpPr>
          <p:spPr>
            <a:xfrm>
              <a:off x="272426" y="3456531"/>
              <a:ext cx="24498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Isentropic expander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C0B3EC8-665E-4340-A924-55081E0A84D8}"/>
                </a:ext>
              </a:extLst>
            </p:cNvPr>
            <p:cNvCxnSpPr/>
            <p:nvPr/>
          </p:nvCxnSpPr>
          <p:spPr>
            <a:xfrm>
              <a:off x="644622" y="4580438"/>
              <a:ext cx="563952" cy="0"/>
            </a:xfrm>
            <a:prstGeom prst="straightConnector1">
              <a:avLst/>
            </a:prstGeom>
            <a:ln w="3175"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E026374-2074-4297-B698-8AC0949A913D}"/>
                </a:ext>
              </a:extLst>
            </p:cNvPr>
            <p:cNvCxnSpPr/>
            <p:nvPr/>
          </p:nvCxnSpPr>
          <p:spPr>
            <a:xfrm>
              <a:off x="1860190" y="5068139"/>
              <a:ext cx="563952" cy="0"/>
            </a:xfrm>
            <a:prstGeom prst="straightConnector1">
              <a:avLst/>
            </a:prstGeom>
            <a:ln w="3175"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29644C0-6884-408C-9BDD-0FE09B5CB049}"/>
                </a:ext>
              </a:extLst>
            </p:cNvPr>
            <p:cNvSpPr/>
            <p:nvPr/>
          </p:nvSpPr>
          <p:spPr>
            <a:xfrm>
              <a:off x="1689168" y="4324792"/>
              <a:ext cx="509785" cy="243089"/>
            </a:xfrm>
            <a:custGeom>
              <a:avLst/>
              <a:gdLst>
                <a:gd name="connsiteX0" fmla="*/ 0 w 278674"/>
                <a:gd name="connsiteY0" fmla="*/ 313529 h 313529"/>
                <a:gd name="connsiteX1" fmla="*/ 52251 w 278674"/>
                <a:gd name="connsiteY1" fmla="*/ 287403 h 313529"/>
                <a:gd name="connsiteX2" fmla="*/ 87086 w 278674"/>
                <a:gd name="connsiteY2" fmla="*/ 278695 h 313529"/>
                <a:gd name="connsiteX3" fmla="*/ 113211 w 278674"/>
                <a:gd name="connsiteY3" fmla="*/ 269986 h 313529"/>
                <a:gd name="connsiteX4" fmla="*/ 130629 w 278674"/>
                <a:gd name="connsiteY4" fmla="*/ 252569 h 313529"/>
                <a:gd name="connsiteX5" fmla="*/ 165463 w 278674"/>
                <a:gd name="connsiteY5" fmla="*/ 200318 h 313529"/>
                <a:gd name="connsiteX6" fmla="*/ 191589 w 278674"/>
                <a:gd name="connsiteY6" fmla="*/ 182900 h 313529"/>
                <a:gd name="connsiteX7" fmla="*/ 104503 w 278674"/>
                <a:gd name="connsiteY7" fmla="*/ 148066 h 313529"/>
                <a:gd name="connsiteX8" fmla="*/ 130629 w 278674"/>
                <a:gd name="connsiteY8" fmla="*/ 95815 h 313529"/>
                <a:gd name="connsiteX9" fmla="*/ 156754 w 278674"/>
                <a:gd name="connsiteY9" fmla="*/ 87106 h 313529"/>
                <a:gd name="connsiteX10" fmla="*/ 209006 w 278674"/>
                <a:gd name="connsiteY10" fmla="*/ 52272 h 313529"/>
                <a:gd name="connsiteX11" fmla="*/ 235131 w 278674"/>
                <a:gd name="connsiteY11" fmla="*/ 34855 h 313529"/>
                <a:gd name="connsiteX12" fmla="*/ 278674 w 278674"/>
                <a:gd name="connsiteY12" fmla="*/ 20 h 3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674" h="313529">
                  <a:moveTo>
                    <a:pt x="0" y="313529"/>
                  </a:moveTo>
                  <a:cubicBezTo>
                    <a:pt x="17417" y="304820"/>
                    <a:pt x="34171" y="294635"/>
                    <a:pt x="52251" y="287403"/>
                  </a:cubicBezTo>
                  <a:cubicBezTo>
                    <a:pt x="63364" y="282958"/>
                    <a:pt x="75578" y="281983"/>
                    <a:pt x="87086" y="278695"/>
                  </a:cubicBezTo>
                  <a:cubicBezTo>
                    <a:pt x="95912" y="276173"/>
                    <a:pt x="104503" y="272889"/>
                    <a:pt x="113211" y="269986"/>
                  </a:cubicBezTo>
                  <a:cubicBezTo>
                    <a:pt x="119017" y="264180"/>
                    <a:pt x="125703" y="259138"/>
                    <a:pt x="130629" y="252569"/>
                  </a:cubicBezTo>
                  <a:cubicBezTo>
                    <a:pt x="143189" y="235823"/>
                    <a:pt x="148046" y="211930"/>
                    <a:pt x="165463" y="200318"/>
                  </a:cubicBezTo>
                  <a:lnTo>
                    <a:pt x="191589" y="182900"/>
                  </a:lnTo>
                  <a:cubicBezTo>
                    <a:pt x="213947" y="115823"/>
                    <a:pt x="197174" y="194401"/>
                    <a:pt x="104503" y="148066"/>
                  </a:cubicBezTo>
                  <a:cubicBezTo>
                    <a:pt x="85147" y="138388"/>
                    <a:pt x="125366" y="98973"/>
                    <a:pt x="130629" y="95815"/>
                  </a:cubicBezTo>
                  <a:cubicBezTo>
                    <a:pt x="138500" y="91092"/>
                    <a:pt x="148730" y="91564"/>
                    <a:pt x="156754" y="87106"/>
                  </a:cubicBezTo>
                  <a:cubicBezTo>
                    <a:pt x="175053" y="76940"/>
                    <a:pt x="191589" y="63883"/>
                    <a:pt x="209006" y="52272"/>
                  </a:cubicBezTo>
                  <a:cubicBezTo>
                    <a:pt x="217714" y="46466"/>
                    <a:pt x="227730" y="42256"/>
                    <a:pt x="235131" y="34855"/>
                  </a:cubicBezTo>
                  <a:cubicBezTo>
                    <a:pt x="272018" y="-2032"/>
                    <a:pt x="253545" y="20"/>
                    <a:pt x="278674" y="2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F40C257-6211-4507-A497-FF671874918D}"/>
                </a:ext>
              </a:extLst>
            </p:cNvPr>
            <p:cNvGrpSpPr/>
            <p:nvPr/>
          </p:nvGrpSpPr>
          <p:grpSpPr>
            <a:xfrm>
              <a:off x="883208" y="4244860"/>
              <a:ext cx="1294790" cy="1068914"/>
              <a:chOff x="3634433" y="4639948"/>
              <a:chExt cx="1294790" cy="1068914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E17D0B2B-3D1A-4252-A080-BF9BDA155D1C}"/>
                  </a:ext>
                </a:extLst>
              </p:cNvPr>
              <p:cNvCxnSpPr/>
              <p:nvPr/>
            </p:nvCxnSpPr>
            <p:spPr>
              <a:xfrm>
                <a:off x="3982720" y="4893673"/>
                <a:ext cx="0" cy="5770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9FB3F5A-E6E7-4357-92D1-74DE48E21D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2720" y="4639948"/>
                <a:ext cx="589280" cy="2537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89BA048-8688-4004-A548-0E9CBD6FEA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3012" y="5450744"/>
                <a:ext cx="608988" cy="2194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8588AE4-D27C-4B53-ABAD-22C92E8218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2000" y="4639948"/>
                <a:ext cx="0" cy="10689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3BF8CFE-16F7-43B5-93CB-E6E34E8361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4433" y="5174405"/>
                <a:ext cx="351135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861F65E-291E-4380-B321-1ACBD136A0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8088" y="5174405"/>
                <a:ext cx="351135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62BE79B-4A13-423A-A776-AA7B9C3C2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809" y="4208561"/>
              <a:ext cx="822814" cy="34616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3CB8CFE-BCD4-4E79-822F-22AD25DAD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4379" y="5175491"/>
              <a:ext cx="975502" cy="34616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E60763E-4409-49F9-9159-53295687A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8953" y="4123486"/>
              <a:ext cx="615841" cy="459722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D839C130-BB94-45BA-B688-D77AA1A16413}"/>
              </a:ext>
            </a:extLst>
          </p:cNvPr>
          <p:cNvSpPr txBox="1"/>
          <p:nvPr/>
        </p:nvSpPr>
        <p:spPr>
          <a:xfrm>
            <a:off x="3133517" y="4902214"/>
            <a:ext cx="392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Second law: each term is identically zero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3F418-FE23-46C0-B085-BF3804F1856B}"/>
              </a:ext>
            </a:extLst>
          </p:cNvPr>
          <p:cNvGrpSpPr/>
          <p:nvPr/>
        </p:nvGrpSpPr>
        <p:grpSpPr>
          <a:xfrm>
            <a:off x="3133517" y="4112762"/>
            <a:ext cx="4841905" cy="845802"/>
            <a:chOff x="3133517" y="4034794"/>
            <a:chExt cx="4841905" cy="84580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99A6A02-AB98-4A06-8541-159A207B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1630" y="4034794"/>
              <a:ext cx="3713792" cy="71644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0F35B82-5667-4570-8A96-D4F63DE9FA04}"/>
                </a:ext>
              </a:extLst>
            </p:cNvPr>
            <p:cNvSpPr txBox="1"/>
            <p:nvPr/>
          </p:nvSpPr>
          <p:spPr>
            <a:xfrm>
              <a:off x="3133517" y="4208455"/>
              <a:ext cx="1014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First law: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1A4C143-E731-4DF4-A371-7BF17E6173B3}"/>
                </a:ext>
              </a:extLst>
            </p:cNvPr>
            <p:cNvCxnSpPr/>
            <p:nvPr/>
          </p:nvCxnSpPr>
          <p:spPr>
            <a:xfrm>
              <a:off x="5293360" y="4580213"/>
              <a:ext cx="31496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AD2C1DC-2839-4350-8747-B500052B19A0}"/>
                </a:ext>
              </a:extLst>
            </p:cNvPr>
            <p:cNvSpPr txBox="1"/>
            <p:nvPr/>
          </p:nvSpPr>
          <p:spPr>
            <a:xfrm>
              <a:off x="4611415" y="4572819"/>
              <a:ext cx="1947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=0 for isentropic process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5048CB-288E-497D-821C-89C10B7A635E}"/>
              </a:ext>
            </a:extLst>
          </p:cNvPr>
          <p:cNvGrpSpPr/>
          <p:nvPr/>
        </p:nvGrpSpPr>
        <p:grpSpPr>
          <a:xfrm>
            <a:off x="3124526" y="5253549"/>
            <a:ext cx="5078459" cy="981057"/>
            <a:chOff x="3124526" y="5175581"/>
            <a:chExt cx="5078459" cy="98105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452B280-9BDE-4CC8-A10F-F3EA410F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94738" y="5600375"/>
              <a:ext cx="4508247" cy="556263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87FCE4B-6FF1-4730-B764-76D7B3251D2F}"/>
                </a:ext>
              </a:extLst>
            </p:cNvPr>
            <p:cNvSpPr txBox="1"/>
            <p:nvPr/>
          </p:nvSpPr>
          <p:spPr>
            <a:xfrm>
              <a:off x="3124526" y="5175581"/>
              <a:ext cx="402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Rearrange first law and use ideal gas EOS: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CF881-5D4C-39C8-A8E3-F5E8F45629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6500"/>
          <a:stretch/>
        </p:blipFill>
        <p:spPr>
          <a:xfrm>
            <a:off x="6532311" y="39299"/>
            <a:ext cx="2588827" cy="2352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2D627C-BED5-86C5-8B5B-171FB462C9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2" t="85549" r="54533"/>
          <a:stretch/>
        </p:blipFill>
        <p:spPr>
          <a:xfrm>
            <a:off x="6890901" y="2360948"/>
            <a:ext cx="2169041" cy="34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2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89183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Why study thermodynamics in the context of cryogenics?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BADF6A2-2F7F-45AC-A7EF-26BFB4E4C7FF}"/>
              </a:ext>
            </a:extLst>
          </p:cNvPr>
          <p:cNvSpPr txBox="1">
            <a:spLocks noChangeArrowheads="1"/>
          </p:cNvSpPr>
          <p:nvPr/>
        </p:nvSpPr>
        <p:spPr>
          <a:xfrm>
            <a:off x="132080" y="1462615"/>
            <a:ext cx="9011920" cy="477562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3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BBD411-7B2F-400F-9875-C23653E3B8CA}"/>
              </a:ext>
            </a:extLst>
          </p:cNvPr>
          <p:cNvSpPr/>
          <p:nvPr/>
        </p:nvSpPr>
        <p:spPr>
          <a:xfrm>
            <a:off x="294640" y="1577157"/>
            <a:ext cx="8545830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Accelerator helium cryogenic systems produce large cooling power at extremely low temperatures (for example, </a:t>
            </a:r>
            <a:r>
              <a:rPr lang="en-US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~</a:t>
            </a:r>
            <a:r>
              <a:rPr lang="en-US" b="1" dirty="0"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several kW @ 2 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consume huge amount of electrical power (</a:t>
            </a:r>
            <a:r>
              <a:rPr lang="en-US" sz="23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3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MW level)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involve large scale interconversion of heat and mechanical power (gas compression/expansion).</a:t>
            </a:r>
          </a:p>
          <a:p>
            <a:pPr marL="0" indent="0">
              <a:buNone/>
            </a:pPr>
            <a:r>
              <a:rPr lang="en-US" b="1" dirty="0"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To save on cost, the cryogenic machinery and processes must be designed with good efficiency of energy interconversion.</a:t>
            </a:r>
          </a:p>
          <a:p>
            <a:pPr marL="0" indent="0">
              <a:buNone/>
            </a:pPr>
            <a:endParaRPr lang="en-US" b="1" dirty="0"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  <a:p>
            <a:r>
              <a:rPr lang="en-US" b="1" dirty="0"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Thermodynamics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deals with the relations between heat and other forms of energy such as mechanical, electrical, or chemical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mathematical framework for analyzing processes and energy 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‘laws’ that set theoretical limits on process efficiencies.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8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Isentropic expansion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762B5B4B-F755-4027-BDAD-D448CFF98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57300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Isentropic efficiency</a:t>
            </a:r>
          </a:p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Isentropic expansion efficiency is defined as </a:t>
            </a:r>
          </a:p>
          <a:p>
            <a:endParaRPr lang="en-US" sz="2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where </a:t>
            </a:r>
            <a:r>
              <a:rPr lang="en-US" sz="2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Δh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= </a:t>
            </a:r>
            <a:r>
              <a:rPr lang="en-US" sz="2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en-US" sz="2800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en-US" sz="2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en-US" sz="2800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out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2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Δh</a:t>
            </a:r>
            <a:r>
              <a:rPr lang="en-US" sz="2800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real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will always be less than </a:t>
            </a:r>
            <a:r>
              <a:rPr lang="en-US" sz="2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Δh</a:t>
            </a:r>
            <a:r>
              <a:rPr lang="en-US" sz="2800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isentropc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so efficiency will be less than 100% </a:t>
            </a:r>
          </a:p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real expanders, 65% to 85% </a:t>
            </a:r>
          </a:p>
          <a:p>
            <a:pPr marL="0" indent="0">
              <a:buNone/>
            </a:pPr>
            <a:endParaRPr lang="en-US" sz="2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0D159E0-8A0B-415B-B9F9-06BC428B3C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520379"/>
              </p:ext>
            </p:extLst>
          </p:nvPr>
        </p:nvGraphicFramePr>
        <p:xfrm>
          <a:off x="3525520" y="2214034"/>
          <a:ext cx="1483360" cy="1153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500" imgH="444500" progId="Equation.3">
                  <p:embed/>
                </p:oleObj>
              </mc:Choice>
              <mc:Fallback>
                <p:oleObj name="Equation" r:id="rId2" imgW="571500" imgH="444500" progId="Equation.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0D159E0-8A0B-415B-B9F9-06BC428B3C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25520" y="2214034"/>
                        <a:ext cx="1483360" cy="1153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2523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Thermodynamically ideal refrigerator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35BE0-71AC-4413-AC97-2893A25F9431}"/>
              </a:ext>
            </a:extLst>
          </p:cNvPr>
          <p:cNvSpPr txBox="1"/>
          <p:nvPr/>
        </p:nvSpPr>
        <p:spPr>
          <a:xfrm>
            <a:off x="508274" y="762596"/>
            <a:ext cx="74523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Type 1: Refrigeration load is isothermal (constant 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medium to be cooled is at constant temperature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5CE79-2AC2-4007-ADA2-A791D39D1D86}"/>
              </a:ext>
            </a:extLst>
          </p:cNvPr>
          <p:cNvSpPr txBox="1"/>
          <p:nvPr/>
        </p:nvSpPr>
        <p:spPr>
          <a:xfrm>
            <a:off x="3956439" y="1709801"/>
            <a:ext cx="47918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Processes</a:t>
            </a:r>
            <a:r>
              <a:rPr lang="en-US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1 -&gt; 2 – isothermal compression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2 -&gt; 3 – isentropic expansion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3 -&gt; 4 – isothermal heat absorption (ref. load)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4 -&gt; 1 – isentropic compression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666797-170E-43BA-9758-5378DB4526D7}"/>
              </a:ext>
            </a:extLst>
          </p:cNvPr>
          <p:cNvSpPr txBox="1"/>
          <p:nvPr/>
        </p:nvSpPr>
        <p:spPr>
          <a:xfrm>
            <a:off x="3956438" y="3364892"/>
            <a:ext cx="4230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Apply first law to the entire cycle</a:t>
            </a:r>
            <a:r>
              <a:rPr lang="en-US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lang="en-US" sz="1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C43733-71D6-4239-A3ED-47DD4E29C6BB}"/>
              </a:ext>
            </a:extLst>
          </p:cNvPr>
          <p:cNvGrpSpPr/>
          <p:nvPr/>
        </p:nvGrpSpPr>
        <p:grpSpPr>
          <a:xfrm>
            <a:off x="4304790" y="3829126"/>
            <a:ext cx="3887967" cy="459338"/>
            <a:chOff x="4304790" y="3829126"/>
            <a:chExt cx="3887967" cy="45933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C4B9F4-70E9-472B-AE7E-791DC1F9799A}"/>
                </a:ext>
              </a:extLst>
            </p:cNvPr>
            <p:cNvSpPr txBox="1"/>
            <p:nvPr/>
          </p:nvSpPr>
          <p:spPr>
            <a:xfrm>
              <a:off x="4304790" y="3829126"/>
              <a:ext cx="18235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Cyclic process: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171FBCD-6915-4E08-86A5-EFF381D7A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1299" y="3870535"/>
              <a:ext cx="2071458" cy="41792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D1A0FA-381D-4A67-BE70-AC45B769B756}"/>
              </a:ext>
            </a:extLst>
          </p:cNvPr>
          <p:cNvGrpSpPr/>
          <p:nvPr/>
        </p:nvGrpSpPr>
        <p:grpSpPr>
          <a:xfrm>
            <a:off x="4304789" y="4247027"/>
            <a:ext cx="4230710" cy="1192275"/>
            <a:chOff x="4304789" y="4247027"/>
            <a:chExt cx="4230710" cy="11922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7A057-4E47-4156-84C5-D2018ADC80E0}"/>
                </a:ext>
              </a:extLst>
            </p:cNvPr>
            <p:cNvSpPr txBox="1"/>
            <p:nvPr/>
          </p:nvSpPr>
          <p:spPr>
            <a:xfrm>
              <a:off x="4304789" y="4247027"/>
              <a:ext cx="195508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Net work input: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0D6A4F8-8F91-45D7-8787-3734DF985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7156" y="4612736"/>
              <a:ext cx="3788343" cy="82656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4B434B-2122-4297-9A83-C6A19ACCC904}"/>
              </a:ext>
            </a:extLst>
          </p:cNvPr>
          <p:cNvGrpSpPr/>
          <p:nvPr/>
        </p:nvGrpSpPr>
        <p:grpSpPr>
          <a:xfrm>
            <a:off x="4310846" y="5558982"/>
            <a:ext cx="4224653" cy="433091"/>
            <a:chOff x="4310846" y="5558982"/>
            <a:chExt cx="4224653" cy="43309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7C81C6-A48C-42F6-A927-372D0DEE3B63}"/>
                </a:ext>
              </a:extLst>
            </p:cNvPr>
            <p:cNvSpPr txBox="1"/>
            <p:nvPr/>
          </p:nvSpPr>
          <p:spPr>
            <a:xfrm>
              <a:off x="4310846" y="5558982"/>
              <a:ext cx="25151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Refrigeration power: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CEF1790-8295-4E3E-94D3-45D1A84D5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5304" y="5592720"/>
              <a:ext cx="1810195" cy="399353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CEC99EE-9F2F-4FBF-BAF1-02F6E4BB5A90}"/>
              </a:ext>
            </a:extLst>
          </p:cNvPr>
          <p:cNvGrpSpPr/>
          <p:nvPr/>
        </p:nvGrpSpPr>
        <p:grpSpPr>
          <a:xfrm>
            <a:off x="228600" y="1807826"/>
            <a:ext cx="3459462" cy="4179288"/>
            <a:chOff x="228600" y="1807826"/>
            <a:chExt cx="3459462" cy="417928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E841D26-6079-4E00-A63A-DF1AB1AEC612}"/>
                </a:ext>
              </a:extLst>
            </p:cNvPr>
            <p:cNvGrpSpPr/>
            <p:nvPr/>
          </p:nvGrpSpPr>
          <p:grpSpPr>
            <a:xfrm>
              <a:off x="228600" y="1807826"/>
              <a:ext cx="3459462" cy="4179288"/>
              <a:chOff x="228600" y="1916116"/>
              <a:chExt cx="3459462" cy="4179288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BF30CF-5887-423A-8A68-EABEED36D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66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8600" y="1916116"/>
                <a:ext cx="3459462" cy="417928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28BADC7-7A08-4AE4-919E-7894D0DAD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8274" y="2641459"/>
                <a:ext cx="362327" cy="314595"/>
              </a:xfrm>
              <a:prstGeom prst="rect">
                <a:avLst/>
              </a:prstGeom>
              <a:solidFill>
                <a:srgbClr val="FFFF00"/>
              </a:solidFill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2D3F311-2F87-4472-92D5-432F05721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4245" y="4423418"/>
                <a:ext cx="331491" cy="329942"/>
              </a:xfrm>
              <a:prstGeom prst="rect">
                <a:avLst/>
              </a:prstGeom>
              <a:solidFill>
                <a:srgbClr val="FFFF00"/>
              </a:solidFill>
            </p:spPr>
          </p:pic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846B982-A0C2-4DA6-8172-A5925F8F9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16326" y="2048305"/>
              <a:ext cx="501246" cy="330044"/>
            </a:xfrm>
            <a:prstGeom prst="rect">
              <a:avLst/>
            </a:prstGeom>
            <a:solidFill>
              <a:srgbClr val="FFFF00"/>
            </a:solidFill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3A02DE-DD7A-412A-ACED-7906F30AA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3239" y="4643518"/>
              <a:ext cx="362440" cy="330044"/>
            </a:xfrm>
            <a:prstGeom prst="rect">
              <a:avLst/>
            </a:prstGeom>
            <a:solidFill>
              <a:srgbClr val="FFFF00"/>
            </a:solidFill>
          </p:spPr>
        </p:pic>
        <p:cxnSp>
          <p:nvCxnSpPr>
            <p:cNvPr id="47" name="Connector: Curved 46">
              <a:extLst>
                <a:ext uri="{FF2B5EF4-FFF2-40B4-BE49-F238E27FC236}">
                  <a16:creationId xmlns:a16="http://schemas.microsoft.com/office/drawing/2014/main" id="{F860070A-FD38-4E56-AD63-B46EDFD9650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668334" y="2398839"/>
              <a:ext cx="271654" cy="191585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Curved 47">
              <a:extLst>
                <a:ext uri="{FF2B5EF4-FFF2-40B4-BE49-F238E27FC236}">
                  <a16:creationId xmlns:a16="http://schemas.microsoft.com/office/drawing/2014/main" id="{01B8E9DB-2A3B-4AA2-BC2B-6439F34AC1A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150621" y="4535072"/>
              <a:ext cx="329099" cy="219154"/>
            </a:xfrm>
            <a:prstGeom prst="curvedConnector3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214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Thermodynamically ideal refrigerator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35BE0-71AC-4413-AC97-2893A25F9431}"/>
              </a:ext>
            </a:extLst>
          </p:cNvPr>
          <p:cNvSpPr txBox="1"/>
          <p:nvPr/>
        </p:nvSpPr>
        <p:spPr>
          <a:xfrm>
            <a:off x="508274" y="762596"/>
            <a:ext cx="74523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Type 1: Refrigeration load is isothermal (constant 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medium to be cooled is at constant temperature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5CE79-2AC2-4007-ADA2-A791D39D1D86}"/>
              </a:ext>
            </a:extLst>
          </p:cNvPr>
          <p:cNvSpPr txBox="1"/>
          <p:nvPr/>
        </p:nvSpPr>
        <p:spPr>
          <a:xfrm>
            <a:off x="3956439" y="1645593"/>
            <a:ext cx="48630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Coefficient of performance (COP)</a:t>
            </a:r>
            <a:r>
              <a:rPr lang="en-US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Defined as the ratio of refrigeration load to net </a:t>
            </a:r>
          </a:p>
          <a:p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input mechanical work (</a:t>
            </a:r>
            <a:r>
              <a:rPr lang="en-US" sz="18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i.e.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benefit/cost)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F01705-6C7B-4159-A69E-DC9CAB0C36D5}"/>
              </a:ext>
            </a:extLst>
          </p:cNvPr>
          <p:cNvSpPr txBox="1"/>
          <p:nvPr/>
        </p:nvSpPr>
        <p:spPr>
          <a:xfrm>
            <a:off x="3956439" y="3438752"/>
            <a:ext cx="49589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COP of an ideal gas, ideal isothermal load refrigerator: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depends only on ambient and load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does not depend on the fluid or its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represents the highest refrigeration power one can get for a given work input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DDAC27-2B59-47DF-9195-77D290AAF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121" y="2609921"/>
            <a:ext cx="3500020" cy="8377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B31A65A-9FC8-465D-9C50-79D5E34C1845}"/>
              </a:ext>
            </a:extLst>
          </p:cNvPr>
          <p:cNvSpPr txBox="1"/>
          <p:nvPr/>
        </p:nvSpPr>
        <p:spPr>
          <a:xfrm>
            <a:off x="3956439" y="5646045"/>
            <a:ext cx="49842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80008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At least 75 W (=1/0.013) of mechanical power input is needed at 300 K to obtain 1 W refrigeration at 4 K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BD9799-22C5-4C99-91B5-A106769F917B}"/>
              </a:ext>
            </a:extLst>
          </p:cNvPr>
          <p:cNvGrpSpPr/>
          <p:nvPr/>
        </p:nvGrpSpPr>
        <p:grpSpPr>
          <a:xfrm>
            <a:off x="3956439" y="5162422"/>
            <a:ext cx="4984209" cy="461665"/>
            <a:chOff x="3956439" y="5286711"/>
            <a:chExt cx="4984209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7D5EA3-8EDE-4037-BCCE-27BF36084C2D}"/>
                </a:ext>
              </a:extLst>
            </p:cNvPr>
            <p:cNvSpPr txBox="1"/>
            <p:nvPr/>
          </p:nvSpPr>
          <p:spPr>
            <a:xfrm>
              <a:off x="6172392" y="5346282"/>
              <a:ext cx="1749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for                  and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995611-2751-46AD-8773-EFCF187AC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0720" y="5392188"/>
              <a:ext cx="832841" cy="33004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CFADC27-9825-4C68-AB43-5CBB10AA0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8753" y="5391449"/>
              <a:ext cx="1071895" cy="31469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5C9A51-D08F-4B70-AE03-8435F00CB240}"/>
                </a:ext>
              </a:extLst>
            </p:cNvPr>
            <p:cNvSpPr txBox="1"/>
            <p:nvPr/>
          </p:nvSpPr>
          <p:spPr>
            <a:xfrm>
              <a:off x="3956439" y="5286711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4C9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Eg</a:t>
              </a:r>
              <a:r>
                <a:rPr lang="en-US" b="1" dirty="0">
                  <a:solidFill>
                    <a:srgbClr val="004C97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  <a:endPara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2181A77-F669-4855-B022-C18413216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4737" y="5384688"/>
              <a:ext cx="1755905" cy="36304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A2880E3-C5A8-41C5-96FC-96AC56C6B26E}"/>
              </a:ext>
            </a:extLst>
          </p:cNvPr>
          <p:cNvGrpSpPr/>
          <p:nvPr/>
        </p:nvGrpSpPr>
        <p:grpSpPr>
          <a:xfrm>
            <a:off x="228600" y="1807826"/>
            <a:ext cx="3459462" cy="4179288"/>
            <a:chOff x="228600" y="1807826"/>
            <a:chExt cx="3459462" cy="417928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3805A8D-429F-445A-B247-9188EC499923}"/>
                </a:ext>
              </a:extLst>
            </p:cNvPr>
            <p:cNvGrpSpPr/>
            <p:nvPr/>
          </p:nvGrpSpPr>
          <p:grpSpPr>
            <a:xfrm>
              <a:off x="228600" y="1807826"/>
              <a:ext cx="3459462" cy="4179288"/>
              <a:chOff x="228600" y="1916116"/>
              <a:chExt cx="3459462" cy="4179288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2E700DB-B687-4C82-9D87-2C7C70844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66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8600" y="1916116"/>
                <a:ext cx="3459462" cy="417928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EFCD6CE-47EB-45BC-A896-EAC2CADFB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8274" y="2641459"/>
                <a:ext cx="362327" cy="314595"/>
              </a:xfrm>
              <a:prstGeom prst="rect">
                <a:avLst/>
              </a:prstGeom>
              <a:solidFill>
                <a:srgbClr val="FFFF00"/>
              </a:solidFill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6AF7580-61E0-4870-8A0A-43AD1427C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4245" y="4423418"/>
                <a:ext cx="331491" cy="329942"/>
              </a:xfrm>
              <a:prstGeom prst="rect">
                <a:avLst/>
              </a:prstGeom>
              <a:solidFill>
                <a:srgbClr val="FFFF00"/>
              </a:solidFill>
            </p:spPr>
          </p:pic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3FD8401-B815-44CF-B633-47AB44FCC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16326" y="2048305"/>
              <a:ext cx="501246" cy="330044"/>
            </a:xfrm>
            <a:prstGeom prst="rect">
              <a:avLst/>
            </a:prstGeom>
            <a:solidFill>
              <a:srgbClr val="FFFF00"/>
            </a:solidFill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AF955CE-BE4B-4297-B803-0F04A8DCA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53239" y="4643518"/>
              <a:ext cx="362440" cy="330044"/>
            </a:xfrm>
            <a:prstGeom prst="rect">
              <a:avLst/>
            </a:prstGeom>
            <a:solidFill>
              <a:srgbClr val="FFFF00"/>
            </a:solidFill>
          </p:spPr>
        </p:pic>
        <p:cxnSp>
          <p:nvCxnSpPr>
            <p:cNvPr id="45" name="Connector: Curved 44">
              <a:extLst>
                <a:ext uri="{FF2B5EF4-FFF2-40B4-BE49-F238E27FC236}">
                  <a16:creationId xmlns:a16="http://schemas.microsoft.com/office/drawing/2014/main" id="{C55E14DF-50AE-472E-87AC-063DA2E2D1B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668334" y="2398839"/>
              <a:ext cx="271654" cy="191585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or: Curved 45">
              <a:extLst>
                <a:ext uri="{FF2B5EF4-FFF2-40B4-BE49-F238E27FC236}">
                  <a16:creationId xmlns:a16="http://schemas.microsoft.com/office/drawing/2014/main" id="{305316B9-FB59-495E-850B-ACFCB6BD1E5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150621" y="4535072"/>
              <a:ext cx="329099" cy="219154"/>
            </a:xfrm>
            <a:prstGeom prst="curvedConnector3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09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Thermodynamically ideal refrigerator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35BE0-71AC-4413-AC97-2893A25F9431}"/>
              </a:ext>
            </a:extLst>
          </p:cNvPr>
          <p:cNvSpPr txBox="1"/>
          <p:nvPr/>
        </p:nvSpPr>
        <p:spPr>
          <a:xfrm>
            <a:off x="508274" y="762595"/>
            <a:ext cx="8661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Type 2: Refrigeration load is non-isothermal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Temperature of the medium increases as refrigeration load is absorbed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Typically, the pressure remains constant (isobaric ref. load)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A90DBE-7857-416C-9B8A-E4E8934E424A}"/>
              </a:ext>
            </a:extLst>
          </p:cNvPr>
          <p:cNvSpPr txBox="1"/>
          <p:nvPr/>
        </p:nvSpPr>
        <p:spPr>
          <a:xfrm>
            <a:off x="3956439" y="1879078"/>
            <a:ext cx="44648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Processes</a:t>
            </a:r>
            <a:r>
              <a:rPr lang="en-US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1 -&gt; 2 – isobaric heat absorption (ref. load)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2 -&gt; 3 – isentropic compression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3 -&gt; 4 – isothermal compression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4 -&gt; 1 – isentropic expansion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DC4547-EBF4-4A5D-918A-C53B4C6B8276}"/>
              </a:ext>
            </a:extLst>
          </p:cNvPr>
          <p:cNvSpPr txBox="1"/>
          <p:nvPr/>
        </p:nvSpPr>
        <p:spPr>
          <a:xfrm>
            <a:off x="3956438" y="3448738"/>
            <a:ext cx="4230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Apply first law to the entire cycle</a:t>
            </a:r>
            <a:r>
              <a:rPr lang="en-US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lang="en-US" sz="1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296A6C-72DB-43D4-9398-850909CEF3BF}"/>
              </a:ext>
            </a:extLst>
          </p:cNvPr>
          <p:cNvGrpSpPr/>
          <p:nvPr/>
        </p:nvGrpSpPr>
        <p:grpSpPr>
          <a:xfrm>
            <a:off x="4304790" y="3845230"/>
            <a:ext cx="3887967" cy="459338"/>
            <a:chOff x="4304790" y="3829126"/>
            <a:chExt cx="3887967" cy="4593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269569-1367-45E3-80A3-8900DE98D9F8}"/>
                </a:ext>
              </a:extLst>
            </p:cNvPr>
            <p:cNvSpPr txBox="1"/>
            <p:nvPr/>
          </p:nvSpPr>
          <p:spPr>
            <a:xfrm>
              <a:off x="4304790" y="3829126"/>
              <a:ext cx="18235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Cyclic process: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1D5FC-021C-431E-97FB-D457088E8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1299" y="3870535"/>
              <a:ext cx="2071458" cy="41792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E3D989C-7614-48DC-9925-8A43BBD124A6}"/>
              </a:ext>
            </a:extLst>
          </p:cNvPr>
          <p:cNvSpPr txBox="1"/>
          <p:nvPr/>
        </p:nvSpPr>
        <p:spPr>
          <a:xfrm>
            <a:off x="4304789" y="4247027"/>
            <a:ext cx="19550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Net work input: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ACD0D3-C37B-4F53-9E9E-A2E140D9B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62" y="4742469"/>
            <a:ext cx="3364260" cy="129088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C9A1D5D-BE5E-45F0-AA4C-450675512814}"/>
              </a:ext>
            </a:extLst>
          </p:cNvPr>
          <p:cNvGrpSpPr/>
          <p:nvPr/>
        </p:nvGrpSpPr>
        <p:grpSpPr>
          <a:xfrm>
            <a:off x="293340" y="1962924"/>
            <a:ext cx="3364260" cy="4223951"/>
            <a:chOff x="293340" y="1962924"/>
            <a:chExt cx="3364260" cy="422395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C530551-DA4D-4627-A81B-E1086C0364FA}"/>
                </a:ext>
              </a:extLst>
            </p:cNvPr>
            <p:cNvGrpSpPr/>
            <p:nvPr/>
          </p:nvGrpSpPr>
          <p:grpSpPr>
            <a:xfrm>
              <a:off x="293340" y="1962924"/>
              <a:ext cx="3364260" cy="4223951"/>
              <a:chOff x="293340" y="1962924"/>
              <a:chExt cx="3364260" cy="422395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B0F0B46-9619-4123-B18D-F1F4660D8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3340" y="1962924"/>
                <a:ext cx="3364260" cy="422395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006A9E6-282B-4CDE-9C51-05E458FC4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6326" y="2048305"/>
                <a:ext cx="501246" cy="330044"/>
              </a:xfrm>
              <a:prstGeom prst="rect">
                <a:avLst/>
              </a:prstGeom>
              <a:solidFill>
                <a:srgbClr val="FFFF00"/>
              </a:solidFill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CD4893E-38A0-4CC7-B1D1-E2A95CFA3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5679" y="4572158"/>
                <a:ext cx="362440" cy="330044"/>
              </a:xfrm>
              <a:prstGeom prst="rect">
                <a:avLst/>
              </a:prstGeom>
              <a:solidFill>
                <a:srgbClr val="FFFF00"/>
              </a:solidFill>
            </p:spPr>
          </p:pic>
          <p:cxnSp>
            <p:nvCxnSpPr>
              <p:cNvPr id="18" name="Connector: Curved 17">
                <a:extLst>
                  <a:ext uri="{FF2B5EF4-FFF2-40B4-BE49-F238E27FC236}">
                    <a16:creationId xmlns:a16="http://schemas.microsoft.com/office/drawing/2014/main" id="{9542B1A1-C52F-405E-9A10-2D203B6F53B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68334" y="2398839"/>
                <a:ext cx="271654" cy="19158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or: Curved 18">
                <a:extLst>
                  <a:ext uri="{FF2B5EF4-FFF2-40B4-BE49-F238E27FC236}">
                    <a16:creationId xmlns:a16="http://schemas.microsoft.com/office/drawing/2014/main" id="{A6B37590-75E0-485D-8EC8-756DD3E4307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260199" y="4216092"/>
                <a:ext cx="329099" cy="219154"/>
              </a:xfrm>
              <a:prstGeom prst="curvedConnector3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1E1D5A7-0E5F-4220-9FE6-EC3673AB0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6353" y="2472206"/>
              <a:ext cx="362327" cy="314595"/>
            </a:xfrm>
            <a:prstGeom prst="rect">
              <a:avLst/>
            </a:prstGeom>
            <a:solidFill>
              <a:srgbClr val="FFFF00"/>
            </a:solidFill>
          </p:spPr>
        </p:pic>
      </p:grpSp>
    </p:spTree>
    <p:extLst>
      <p:ext uri="{BB962C8B-B14F-4D97-AF65-F5344CB8AC3E}">
        <p14:creationId xmlns:p14="http://schemas.microsoft.com/office/powerpoint/2010/main" val="264742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Thermodynamically ideal refrigerator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35BE0-71AC-4413-AC97-2893A25F9431}"/>
              </a:ext>
            </a:extLst>
          </p:cNvPr>
          <p:cNvSpPr txBox="1"/>
          <p:nvPr/>
        </p:nvSpPr>
        <p:spPr>
          <a:xfrm>
            <a:off x="508274" y="762595"/>
            <a:ext cx="8661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Type 2: Refrigeration load is non-isothermal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Temperature of the medium increases as refrigeration load is absorbed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Typically, the pressure remains constant (isobaric ref. load)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DC4547-EBF4-4A5D-918A-C53B4C6B8276}"/>
              </a:ext>
            </a:extLst>
          </p:cNvPr>
          <p:cNvSpPr txBox="1"/>
          <p:nvPr/>
        </p:nvSpPr>
        <p:spPr>
          <a:xfrm>
            <a:off x="3956438" y="1906057"/>
            <a:ext cx="4230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Apply first law to the entire cycle</a:t>
            </a:r>
            <a:r>
              <a:rPr lang="en-US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lang="en-US" sz="1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D989C-7614-48DC-9925-8A43BBD124A6}"/>
              </a:ext>
            </a:extLst>
          </p:cNvPr>
          <p:cNvSpPr txBox="1"/>
          <p:nvPr/>
        </p:nvSpPr>
        <p:spPr>
          <a:xfrm>
            <a:off x="4304789" y="2367722"/>
            <a:ext cx="2515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Refrigeration power: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8C1B9-C22E-4AA4-9A9D-C0F2C440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413" y="2809647"/>
            <a:ext cx="3298760" cy="7296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8FD675-FC8F-4BB0-B794-C27C9A960290}"/>
              </a:ext>
            </a:extLst>
          </p:cNvPr>
          <p:cNvSpPr txBox="1"/>
          <p:nvPr/>
        </p:nvSpPr>
        <p:spPr>
          <a:xfrm>
            <a:off x="3956438" y="3498250"/>
            <a:ext cx="4283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Coefficient of performance (COP)</a:t>
            </a:r>
            <a:r>
              <a:rPr lang="en-US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2282A1-645C-4EE9-8F69-4A76D2C91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665" y="3942602"/>
            <a:ext cx="4385521" cy="7615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3F963B-B351-4D79-A2E0-5B17FA9F7D77}"/>
              </a:ext>
            </a:extLst>
          </p:cNvPr>
          <p:cNvSpPr txBox="1"/>
          <p:nvPr/>
        </p:nvSpPr>
        <p:spPr>
          <a:xfrm>
            <a:off x="4115827" y="4704160"/>
            <a:ext cx="30357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the fluid is an ideal gas,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05F164-DD20-4408-9606-67FD1F06E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288" y="5209265"/>
            <a:ext cx="4628124" cy="70583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F464B8C-A8CF-453C-A1BA-8C43BB3D276B}"/>
              </a:ext>
            </a:extLst>
          </p:cNvPr>
          <p:cNvGrpSpPr/>
          <p:nvPr/>
        </p:nvGrpSpPr>
        <p:grpSpPr>
          <a:xfrm>
            <a:off x="293340" y="1962924"/>
            <a:ext cx="3364260" cy="4223951"/>
            <a:chOff x="293340" y="1962924"/>
            <a:chExt cx="3364260" cy="422395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F2A91FE-6E5B-41B0-9E66-4939823B558F}"/>
                </a:ext>
              </a:extLst>
            </p:cNvPr>
            <p:cNvGrpSpPr/>
            <p:nvPr/>
          </p:nvGrpSpPr>
          <p:grpSpPr>
            <a:xfrm>
              <a:off x="293340" y="1962924"/>
              <a:ext cx="3364260" cy="4223951"/>
              <a:chOff x="293340" y="1962924"/>
              <a:chExt cx="3364260" cy="422395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2F7592F-E1EC-4D12-9170-CB57F45C3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3340" y="1962924"/>
                <a:ext cx="3364260" cy="4223951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0D0D602-4265-4544-8D20-586170F64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6326" y="2048305"/>
                <a:ext cx="501246" cy="330044"/>
              </a:xfrm>
              <a:prstGeom prst="rect">
                <a:avLst/>
              </a:prstGeom>
              <a:solidFill>
                <a:srgbClr val="FFFF00"/>
              </a:solidFill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B94B64F-8BC3-4D6E-B190-D24954E32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5679" y="4572158"/>
                <a:ext cx="362440" cy="330044"/>
              </a:xfrm>
              <a:prstGeom prst="rect">
                <a:avLst/>
              </a:prstGeom>
              <a:solidFill>
                <a:srgbClr val="FFFF00"/>
              </a:solidFill>
            </p:spPr>
          </p:pic>
          <p:cxnSp>
            <p:nvCxnSpPr>
              <p:cNvPr id="34" name="Connector: Curved 33">
                <a:extLst>
                  <a:ext uri="{FF2B5EF4-FFF2-40B4-BE49-F238E27FC236}">
                    <a16:creationId xmlns:a16="http://schemas.microsoft.com/office/drawing/2014/main" id="{4329C030-34AA-41F0-AC28-2D461541788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68334" y="2398839"/>
                <a:ext cx="271654" cy="19158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or: Curved 34">
                <a:extLst>
                  <a:ext uri="{FF2B5EF4-FFF2-40B4-BE49-F238E27FC236}">
                    <a16:creationId xmlns:a16="http://schemas.microsoft.com/office/drawing/2014/main" id="{88A37EC3-CA74-4CFE-A9C5-79166D93DD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260199" y="4216092"/>
                <a:ext cx="329099" cy="219154"/>
              </a:xfrm>
              <a:prstGeom prst="curvedConnector3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CB2092D-BF51-4A42-A5F7-C3BA92CE9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353" y="2472206"/>
              <a:ext cx="362327" cy="314595"/>
            </a:xfrm>
            <a:prstGeom prst="rect">
              <a:avLst/>
            </a:prstGeom>
            <a:solidFill>
              <a:srgbClr val="FFFF00"/>
            </a:solidFill>
          </p:spPr>
        </p:pic>
      </p:grpSp>
    </p:spTree>
    <p:extLst>
      <p:ext uri="{BB962C8B-B14F-4D97-AF65-F5344CB8AC3E}">
        <p14:creationId xmlns:p14="http://schemas.microsoft.com/office/powerpoint/2010/main" val="17099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Isenthalpic expansion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869430-6173-4E9E-B45B-2EB650FFF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40" y="995316"/>
            <a:ext cx="8072120" cy="5131163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simple, commonly used method for cooling</a:t>
            </a:r>
          </a:p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Expansion through a valve does no work, and neither adds nor removes energy </a:t>
            </a:r>
          </a:p>
          <a:p>
            <a:pPr lvl="1"/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Process is isenthalpic </a:t>
            </a:r>
          </a:p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Enthalpy of the perfect gas is a function of temperature alone </a:t>
            </a:r>
          </a:p>
          <a:p>
            <a:pPr lvl="1"/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Isenthalpic process of perfect gas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does not change the temperature </a:t>
            </a:r>
          </a:p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Real fluids may change temperature </a:t>
            </a:r>
            <a:r>
              <a:rPr lang="en-US" sz="2800" i="1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via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 isenthalpic expansion</a:t>
            </a:r>
          </a:p>
          <a:p>
            <a:pPr lvl="1"/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Joule-Thomson effect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2A3188-CBA4-45A3-939A-28DDCF4F126B}"/>
              </a:ext>
            </a:extLst>
          </p:cNvPr>
          <p:cNvGrpSpPr/>
          <p:nvPr/>
        </p:nvGrpSpPr>
        <p:grpSpPr>
          <a:xfrm>
            <a:off x="5652951" y="3554178"/>
            <a:ext cx="2754085" cy="915110"/>
            <a:chOff x="5808617" y="3429000"/>
            <a:chExt cx="2754085" cy="9151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33BB2D-D070-43D0-ACFE-354C5600F2AA}"/>
                </a:ext>
              </a:extLst>
            </p:cNvPr>
            <p:cNvSpPr/>
            <p:nvPr/>
          </p:nvSpPr>
          <p:spPr>
            <a:xfrm>
              <a:off x="5808617" y="3429000"/>
              <a:ext cx="2686594" cy="9151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C31CECE6-9B4E-42D5-8B54-DB57629090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896323"/>
                </p:ext>
              </p:extLst>
            </p:nvPr>
          </p:nvGraphicFramePr>
          <p:xfrm>
            <a:off x="5876109" y="3494314"/>
            <a:ext cx="1116874" cy="849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84200" imgH="444500" progId="Equation.3">
                    <p:embed/>
                  </p:oleObj>
                </mc:Choice>
                <mc:Fallback>
                  <p:oleObj name="Equation" r:id="rId2" imgW="584200" imgH="444500" progId="Equation.3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C31CECE6-9B4E-42D5-8B54-DB57629090B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876109" y="3494314"/>
                          <a:ext cx="1116874" cy="8497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1CE76C-D9D9-460D-B8AE-2A1023B98C79}"/>
                </a:ext>
              </a:extLst>
            </p:cNvPr>
            <p:cNvSpPr txBox="1"/>
            <p:nvPr/>
          </p:nvSpPr>
          <p:spPr>
            <a:xfrm>
              <a:off x="7029994" y="3682292"/>
              <a:ext cx="1532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For ideal gases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3954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Isenthalpic expansion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26DAF7-9396-4F55-BDA8-D765027CD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58" y="1503267"/>
            <a:ext cx="5395825" cy="4411538"/>
          </a:xfrm>
        </p:spPr>
        <p:txBody>
          <a:bodyPr/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real fluids, including helium, isenthalpic expansion may provide temperature drop</a:t>
            </a:r>
          </a:p>
          <a:p>
            <a:pPr lvl="1"/>
            <a:r>
              <a:rPr lang="en-US" sz="21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Starting P and T need to be on the ‘left’ side of inversion curve where (</a:t>
            </a:r>
            <a:r>
              <a:rPr lang="en-US" sz="21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dP</a:t>
            </a:r>
            <a:r>
              <a:rPr lang="en-US" sz="21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/dT)|</a:t>
            </a:r>
            <a:r>
              <a:rPr lang="en-US" sz="2100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en-US" sz="21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&gt; 0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Joule-Thomson expansion through a valve is said to be through a “J-T valve” </a:t>
            </a:r>
          </a:p>
          <a:p>
            <a:pPr lvl="1"/>
            <a:r>
              <a:rPr lang="en-US" sz="21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 as efficient of isentropic expansion </a:t>
            </a:r>
          </a:p>
          <a:p>
            <a:pPr lvl="1"/>
            <a:r>
              <a:rPr lang="en-US" sz="21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But very convenient and easy (no moving parts)</a:t>
            </a:r>
          </a:p>
          <a:p>
            <a:pPr lvl="1"/>
            <a:r>
              <a:rPr lang="en-US" sz="21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Used frequently as the final expansion stage in real helium refrigerators, liquefiers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A235A-50A5-4BDB-A6A8-8B20429B8065}"/>
              </a:ext>
            </a:extLst>
          </p:cNvPr>
          <p:cNvSpPr txBox="1"/>
          <p:nvPr/>
        </p:nvSpPr>
        <p:spPr>
          <a:xfrm>
            <a:off x="511995" y="839290"/>
            <a:ext cx="4005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Joule Thompson expansion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93F9F1-A466-4926-AC95-EEB90B5CC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044" t="26285" r="5753" b="25842"/>
          <a:stretch/>
        </p:blipFill>
        <p:spPr>
          <a:xfrm rot="60000">
            <a:off x="6199347" y="951904"/>
            <a:ext cx="2555578" cy="23847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FCAE3C6-ECCC-4791-80BF-BF631B5BB561}"/>
              </a:ext>
            </a:extLst>
          </p:cNvPr>
          <p:cNvGrpSpPr/>
          <p:nvPr/>
        </p:nvGrpSpPr>
        <p:grpSpPr>
          <a:xfrm>
            <a:off x="6250054" y="3499194"/>
            <a:ext cx="2525487" cy="2734260"/>
            <a:chOff x="5835606" y="3499194"/>
            <a:chExt cx="2525487" cy="27342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ED30B8-C17C-446C-A17D-60C207709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6204" t="20826" r="9139" b="27619"/>
            <a:stretch/>
          </p:blipFill>
          <p:spPr>
            <a:xfrm>
              <a:off x="5835606" y="3499194"/>
              <a:ext cx="2525487" cy="273426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6C99CC-F301-4F5D-8041-532AAEFEB846}"/>
                </a:ext>
              </a:extLst>
            </p:cNvPr>
            <p:cNvSpPr/>
            <p:nvPr/>
          </p:nvSpPr>
          <p:spPr>
            <a:xfrm>
              <a:off x="5835606" y="4336869"/>
              <a:ext cx="1775685" cy="20900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5517FD7-F3A1-4265-9157-3F98C04FE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194873"/>
              </p:ext>
            </p:extLst>
          </p:nvPr>
        </p:nvGraphicFramePr>
        <p:xfrm>
          <a:off x="8063831" y="1655599"/>
          <a:ext cx="542221" cy="403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900" imgH="444500" progId="Equation.3">
                  <p:embed/>
                </p:oleObj>
              </mc:Choice>
              <mc:Fallback>
                <p:oleObj name="Equation" r:id="rId6" imgW="596900" imgH="444500" progId="Equation.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5517FD7-F3A1-4265-9157-3F98C04FEA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63831" y="1655599"/>
                        <a:ext cx="542221" cy="403782"/>
                      </a:xfrm>
                      <a:prstGeom prst="rect">
                        <a:avLst/>
                      </a:prstGeom>
                      <a:solidFill>
                        <a:srgbClr val="FF0000">
                          <a:alpha val="50196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A0C1D4E-B95A-44D3-A5F5-3C3BEDD2DD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784324"/>
              </p:ext>
            </p:extLst>
          </p:nvPr>
        </p:nvGraphicFramePr>
        <p:xfrm>
          <a:off x="6178731" y="2598817"/>
          <a:ext cx="542221" cy="403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96900" imgH="444500" progId="Equation.3">
                  <p:embed/>
                </p:oleObj>
              </mc:Choice>
              <mc:Fallback>
                <p:oleObj name="Equation" r:id="rId8" imgW="596900" imgH="444500" progId="Equation.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A0C1D4E-B95A-44D3-A5F5-3C3BEDD2D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78731" y="2598817"/>
                        <a:ext cx="542221" cy="403782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4663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Isenthalpic expansion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pic>
        <p:nvPicPr>
          <p:cNvPr id="19" name="Content Placeholder 10">
            <a:extLst>
              <a:ext uri="{FF2B5EF4-FFF2-40B4-BE49-F238E27FC236}">
                <a16:creationId xmlns:a16="http://schemas.microsoft.com/office/drawing/2014/main" id="{73EABBD5-0BBE-ACD0-B9FE-032332836C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174"/>
          <a:stretch/>
        </p:blipFill>
        <p:spPr>
          <a:xfrm rot="16200000" flipV="1">
            <a:off x="2419102" y="1090887"/>
            <a:ext cx="5439934" cy="4494029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9A282AF-89A7-C513-F08C-0C39106A6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8950" b="6557"/>
          <a:stretch/>
        </p:blipFill>
        <p:spPr>
          <a:xfrm rot="16200000">
            <a:off x="58431" y="3224246"/>
            <a:ext cx="5439934" cy="227312"/>
          </a:xfrm>
        </p:spPr>
      </p:pic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8CE5FCC0-DCB8-9DD6-0606-5BF862DAE1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059" r="19998"/>
          <a:stretch/>
        </p:blipFill>
        <p:spPr>
          <a:xfrm rot="16200000">
            <a:off x="207082" y="3670254"/>
            <a:ext cx="4352065" cy="300559"/>
          </a:xfrm>
          <a:prstGeom prst="rect">
            <a:avLst/>
          </a:prstGeom>
        </p:spPr>
      </p:pic>
      <p:pic>
        <p:nvPicPr>
          <p:cNvPr id="22" name="Content Placeholder 10">
            <a:extLst>
              <a:ext uri="{FF2B5EF4-FFF2-40B4-BE49-F238E27FC236}">
                <a16:creationId xmlns:a16="http://schemas.microsoft.com/office/drawing/2014/main" id="{C7DB8671-239C-1E40-1BF8-34714033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437" t="6051" r="31069" b="81891"/>
          <a:stretch/>
        </p:blipFill>
        <p:spPr>
          <a:xfrm>
            <a:off x="6529807" y="2275368"/>
            <a:ext cx="570852" cy="609938"/>
          </a:xfrm>
          <a:prstGeom prst="rect">
            <a:avLst/>
          </a:prstGeom>
        </p:spPr>
      </p:pic>
      <p:pic>
        <p:nvPicPr>
          <p:cNvPr id="23" name="Content Placeholder 10">
            <a:extLst>
              <a:ext uri="{FF2B5EF4-FFF2-40B4-BE49-F238E27FC236}">
                <a16:creationId xmlns:a16="http://schemas.microsoft.com/office/drawing/2014/main" id="{B64FBA12-1ED7-83AD-6171-95384F7D40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78" t="22313" r="39791" b="65630"/>
          <a:stretch/>
        </p:blipFill>
        <p:spPr>
          <a:xfrm>
            <a:off x="5676899" y="2802285"/>
            <a:ext cx="621839" cy="609938"/>
          </a:xfrm>
          <a:prstGeom prst="rect">
            <a:avLst/>
          </a:prstGeom>
        </p:spPr>
      </p:pic>
      <p:pic>
        <p:nvPicPr>
          <p:cNvPr id="24" name="Content Placeholder 10">
            <a:extLst>
              <a:ext uri="{FF2B5EF4-FFF2-40B4-BE49-F238E27FC236}">
                <a16:creationId xmlns:a16="http://schemas.microsoft.com/office/drawing/2014/main" id="{D86B8817-F6E7-2946-2708-F58814DFB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48" t="742" r="83719" b="10139"/>
          <a:stretch/>
        </p:blipFill>
        <p:spPr>
          <a:xfrm rot="5400000">
            <a:off x="4940600" y="3080756"/>
            <a:ext cx="311888" cy="4508200"/>
          </a:xfrm>
          <a:prstGeom prst="rect">
            <a:avLst/>
          </a:prstGeom>
        </p:spPr>
      </p:pic>
      <p:pic>
        <p:nvPicPr>
          <p:cNvPr id="25" name="Content Placeholder 10">
            <a:extLst>
              <a:ext uri="{FF2B5EF4-FFF2-40B4-BE49-F238E27FC236}">
                <a16:creationId xmlns:a16="http://schemas.microsoft.com/office/drawing/2014/main" id="{57CD12CC-44E3-1693-9E24-4D60BCEC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3" t="742" r="89451" b="10139"/>
          <a:stretch/>
        </p:blipFill>
        <p:spPr>
          <a:xfrm rot="5400000">
            <a:off x="4925131" y="3599065"/>
            <a:ext cx="427876" cy="4508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1BE4A9-EC79-7532-DBFE-E40CC30C44CD}"/>
              </a:ext>
            </a:extLst>
          </p:cNvPr>
          <p:cNvSpPr txBox="1"/>
          <p:nvPr/>
        </p:nvSpPr>
        <p:spPr>
          <a:xfrm>
            <a:off x="274673" y="5945463"/>
            <a:ext cx="85946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Source: K. Tada, The Full Range Joule-Thomson Inversion Curve of Helium-3, International Journal of Refrigeration 127 (2021) 157–164</a:t>
            </a:r>
          </a:p>
        </p:txBody>
      </p:sp>
    </p:spTree>
    <p:extLst>
      <p:ext uri="{BB962C8B-B14F-4D97-AF65-F5344CB8AC3E}">
        <p14:creationId xmlns:p14="http://schemas.microsoft.com/office/powerpoint/2010/main" val="970233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1021" y="3570692"/>
            <a:ext cx="3281782" cy="562852"/>
          </a:xfrm>
        </p:spPr>
        <p:txBody>
          <a:bodyPr/>
          <a:lstStyle/>
          <a:p>
            <a:r>
              <a:rPr lang="en-US" sz="3000" b="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Temperature entropy chart for helium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1278BD-E13E-40E4-9F7E-1C37221E363C}"/>
              </a:ext>
            </a:extLst>
          </p:cNvPr>
          <p:cNvGrpSpPr/>
          <p:nvPr/>
        </p:nvGrpSpPr>
        <p:grpSpPr>
          <a:xfrm>
            <a:off x="3893671" y="110914"/>
            <a:ext cx="5250329" cy="6141840"/>
            <a:chOff x="3893671" y="110914"/>
            <a:chExt cx="5250329" cy="6141840"/>
          </a:xfrm>
        </p:grpSpPr>
        <p:pic>
          <p:nvPicPr>
            <p:cNvPr id="6" name="Picture 5" descr="Helium-T-s-diagram-cr.jpg">
              <a:extLst>
                <a:ext uri="{FF2B5EF4-FFF2-40B4-BE49-F238E27FC236}">
                  <a16:creationId xmlns:a16="http://schemas.microsoft.com/office/drawing/2014/main" id="{887ACF5A-57B3-487B-9BC9-FD15368D1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671" y="110914"/>
              <a:ext cx="4889308" cy="61418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819AB4-354D-4AD0-BCB2-BFF222A5459D}"/>
                </a:ext>
              </a:extLst>
            </p:cNvPr>
            <p:cNvSpPr txBox="1"/>
            <p:nvPr/>
          </p:nvSpPr>
          <p:spPr>
            <a:xfrm>
              <a:off x="7996826" y="4601482"/>
              <a:ext cx="114717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H = constant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4DD602F-B19B-46BA-A84A-8BFFE19D93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94766" y="4058194"/>
              <a:ext cx="165464" cy="543288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55F88B-B40B-4D3C-9EF3-0852BE6DA692}"/>
                </a:ext>
              </a:extLst>
            </p:cNvPr>
            <p:cNvSpPr txBox="1"/>
            <p:nvPr/>
          </p:nvSpPr>
          <p:spPr>
            <a:xfrm>
              <a:off x="7720743" y="5048663"/>
              <a:ext cx="112633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P = constant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5553EE6-2733-4583-BC30-55773342B6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9660" y="4438710"/>
              <a:ext cx="363998" cy="619709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FCBAC4-3E2D-4129-BDD5-074D30EBC999}"/>
                </a:ext>
              </a:extLst>
            </p:cNvPr>
            <p:cNvSpPr txBox="1"/>
            <p:nvPr/>
          </p:nvSpPr>
          <p:spPr>
            <a:xfrm>
              <a:off x="7543989" y="5440124"/>
              <a:ext cx="112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500" i="1" dirty="0">
                  <a:solidFill>
                    <a:srgbClr val="FF000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ρ</a:t>
              </a:r>
              <a:r>
                <a:rPr lang="en-US" sz="15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 = constant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BDD9F56-606A-4DE6-A8CE-8844A5D66D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99146" y="4924648"/>
              <a:ext cx="193575" cy="619708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41B3B4C-DC02-47E2-96B5-2BEF54A61AEB}"/>
                </a:ext>
              </a:extLst>
            </p:cNvPr>
            <p:cNvSpPr/>
            <p:nvPr/>
          </p:nvSpPr>
          <p:spPr>
            <a:xfrm>
              <a:off x="5033554" y="4885509"/>
              <a:ext cx="2386149" cy="862148"/>
            </a:xfrm>
            <a:custGeom>
              <a:avLst/>
              <a:gdLst>
                <a:gd name="connsiteX0" fmla="*/ 2386149 w 2386149"/>
                <a:gd name="connsiteY0" fmla="*/ 862148 h 862148"/>
                <a:gd name="connsiteX1" fmla="*/ 2316480 w 2386149"/>
                <a:gd name="connsiteY1" fmla="*/ 827314 h 862148"/>
                <a:gd name="connsiteX2" fmla="*/ 2272937 w 2386149"/>
                <a:gd name="connsiteY2" fmla="*/ 783771 h 862148"/>
                <a:gd name="connsiteX3" fmla="*/ 2255520 w 2386149"/>
                <a:gd name="connsiteY3" fmla="*/ 757645 h 862148"/>
                <a:gd name="connsiteX4" fmla="*/ 2229395 w 2386149"/>
                <a:gd name="connsiteY4" fmla="*/ 748937 h 862148"/>
                <a:gd name="connsiteX5" fmla="*/ 2211977 w 2386149"/>
                <a:gd name="connsiteY5" fmla="*/ 731520 h 862148"/>
                <a:gd name="connsiteX6" fmla="*/ 2133600 w 2386149"/>
                <a:gd name="connsiteY6" fmla="*/ 696685 h 862148"/>
                <a:gd name="connsiteX7" fmla="*/ 2098766 w 2386149"/>
                <a:gd name="connsiteY7" fmla="*/ 653142 h 862148"/>
                <a:gd name="connsiteX8" fmla="*/ 2046515 w 2386149"/>
                <a:gd name="connsiteY8" fmla="*/ 618308 h 862148"/>
                <a:gd name="connsiteX9" fmla="*/ 2002972 w 2386149"/>
                <a:gd name="connsiteY9" fmla="*/ 583474 h 862148"/>
                <a:gd name="connsiteX10" fmla="*/ 1968137 w 2386149"/>
                <a:gd name="connsiteY10" fmla="*/ 539931 h 862148"/>
                <a:gd name="connsiteX11" fmla="*/ 1950720 w 2386149"/>
                <a:gd name="connsiteY11" fmla="*/ 513805 h 862148"/>
                <a:gd name="connsiteX12" fmla="*/ 1924595 w 2386149"/>
                <a:gd name="connsiteY12" fmla="*/ 496388 h 862148"/>
                <a:gd name="connsiteX13" fmla="*/ 1846217 w 2386149"/>
                <a:gd name="connsiteY13" fmla="*/ 435428 h 862148"/>
                <a:gd name="connsiteX14" fmla="*/ 1820092 w 2386149"/>
                <a:gd name="connsiteY14" fmla="*/ 409302 h 862148"/>
                <a:gd name="connsiteX15" fmla="*/ 1767840 w 2386149"/>
                <a:gd name="connsiteY15" fmla="*/ 391885 h 862148"/>
                <a:gd name="connsiteX16" fmla="*/ 1724297 w 2386149"/>
                <a:gd name="connsiteY16" fmla="*/ 357051 h 862148"/>
                <a:gd name="connsiteX17" fmla="*/ 1706880 w 2386149"/>
                <a:gd name="connsiteY17" fmla="*/ 330925 h 862148"/>
                <a:gd name="connsiteX18" fmla="*/ 1663337 w 2386149"/>
                <a:gd name="connsiteY18" fmla="*/ 287382 h 862148"/>
                <a:gd name="connsiteX19" fmla="*/ 1628503 w 2386149"/>
                <a:gd name="connsiteY19" fmla="*/ 235131 h 862148"/>
                <a:gd name="connsiteX20" fmla="*/ 1611086 w 2386149"/>
                <a:gd name="connsiteY20" fmla="*/ 209005 h 862148"/>
                <a:gd name="connsiteX21" fmla="*/ 1506583 w 2386149"/>
                <a:gd name="connsiteY21" fmla="*/ 156754 h 862148"/>
                <a:gd name="connsiteX22" fmla="*/ 1471749 w 2386149"/>
                <a:gd name="connsiteY22" fmla="*/ 139337 h 862148"/>
                <a:gd name="connsiteX23" fmla="*/ 1428206 w 2386149"/>
                <a:gd name="connsiteY23" fmla="*/ 130628 h 862148"/>
                <a:gd name="connsiteX24" fmla="*/ 1375955 w 2386149"/>
                <a:gd name="connsiteY24" fmla="*/ 113211 h 862148"/>
                <a:gd name="connsiteX25" fmla="*/ 1271452 w 2386149"/>
                <a:gd name="connsiteY25" fmla="*/ 78377 h 862148"/>
                <a:gd name="connsiteX26" fmla="*/ 1245326 w 2386149"/>
                <a:gd name="connsiteY26" fmla="*/ 69668 h 862148"/>
                <a:gd name="connsiteX27" fmla="*/ 1219200 w 2386149"/>
                <a:gd name="connsiteY27" fmla="*/ 60960 h 862148"/>
                <a:gd name="connsiteX28" fmla="*/ 1201783 w 2386149"/>
                <a:gd name="connsiteY28" fmla="*/ 43542 h 862148"/>
                <a:gd name="connsiteX29" fmla="*/ 1123406 w 2386149"/>
                <a:gd name="connsiteY29" fmla="*/ 17417 h 862148"/>
                <a:gd name="connsiteX30" fmla="*/ 1097280 w 2386149"/>
                <a:gd name="connsiteY30" fmla="*/ 8708 h 862148"/>
                <a:gd name="connsiteX31" fmla="*/ 1071155 w 2386149"/>
                <a:gd name="connsiteY31" fmla="*/ 0 h 862148"/>
                <a:gd name="connsiteX32" fmla="*/ 687977 w 2386149"/>
                <a:gd name="connsiteY32" fmla="*/ 8708 h 862148"/>
                <a:gd name="connsiteX33" fmla="*/ 635726 w 2386149"/>
                <a:gd name="connsiteY33" fmla="*/ 43542 h 862148"/>
                <a:gd name="connsiteX34" fmla="*/ 600892 w 2386149"/>
                <a:gd name="connsiteY34" fmla="*/ 52251 h 862148"/>
                <a:gd name="connsiteX35" fmla="*/ 574766 w 2386149"/>
                <a:gd name="connsiteY35" fmla="*/ 69668 h 862148"/>
                <a:gd name="connsiteX36" fmla="*/ 539932 w 2386149"/>
                <a:gd name="connsiteY36" fmla="*/ 104502 h 862148"/>
                <a:gd name="connsiteX37" fmla="*/ 505097 w 2386149"/>
                <a:gd name="connsiteY37" fmla="*/ 148045 h 862148"/>
                <a:gd name="connsiteX38" fmla="*/ 487680 w 2386149"/>
                <a:gd name="connsiteY38" fmla="*/ 174171 h 862148"/>
                <a:gd name="connsiteX39" fmla="*/ 461555 w 2386149"/>
                <a:gd name="connsiteY39" fmla="*/ 191588 h 862148"/>
                <a:gd name="connsiteX40" fmla="*/ 418012 w 2386149"/>
                <a:gd name="connsiteY40" fmla="*/ 235131 h 862148"/>
                <a:gd name="connsiteX41" fmla="*/ 391886 w 2386149"/>
                <a:gd name="connsiteY41" fmla="*/ 261257 h 862148"/>
                <a:gd name="connsiteX42" fmla="*/ 357052 w 2386149"/>
                <a:gd name="connsiteY42" fmla="*/ 304800 h 862148"/>
                <a:gd name="connsiteX43" fmla="*/ 339635 w 2386149"/>
                <a:gd name="connsiteY43" fmla="*/ 330925 h 862148"/>
                <a:gd name="connsiteX44" fmla="*/ 304800 w 2386149"/>
                <a:gd name="connsiteY44" fmla="*/ 365760 h 862148"/>
                <a:gd name="connsiteX45" fmla="*/ 269966 w 2386149"/>
                <a:gd name="connsiteY45" fmla="*/ 418011 h 862148"/>
                <a:gd name="connsiteX46" fmla="*/ 261257 w 2386149"/>
                <a:gd name="connsiteY46" fmla="*/ 444137 h 862148"/>
                <a:gd name="connsiteX47" fmla="*/ 226423 w 2386149"/>
                <a:gd name="connsiteY47" fmla="*/ 487680 h 862148"/>
                <a:gd name="connsiteX48" fmla="*/ 174172 w 2386149"/>
                <a:gd name="connsiteY48" fmla="*/ 566057 h 862148"/>
                <a:gd name="connsiteX49" fmla="*/ 156755 w 2386149"/>
                <a:gd name="connsiteY49" fmla="*/ 592182 h 862148"/>
                <a:gd name="connsiteX50" fmla="*/ 148046 w 2386149"/>
                <a:gd name="connsiteY50" fmla="*/ 618308 h 862148"/>
                <a:gd name="connsiteX51" fmla="*/ 113212 w 2386149"/>
                <a:gd name="connsiteY51" fmla="*/ 670560 h 862148"/>
                <a:gd name="connsiteX52" fmla="*/ 69669 w 2386149"/>
                <a:gd name="connsiteY52" fmla="*/ 748937 h 862148"/>
                <a:gd name="connsiteX53" fmla="*/ 52252 w 2386149"/>
                <a:gd name="connsiteY53" fmla="*/ 775062 h 862148"/>
                <a:gd name="connsiteX54" fmla="*/ 17417 w 2386149"/>
                <a:gd name="connsiteY54" fmla="*/ 809897 h 862148"/>
                <a:gd name="connsiteX55" fmla="*/ 0 w 2386149"/>
                <a:gd name="connsiteY55" fmla="*/ 853440 h 86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386149" h="862148">
                  <a:moveTo>
                    <a:pt x="2386149" y="862148"/>
                  </a:moveTo>
                  <a:cubicBezTo>
                    <a:pt x="2365360" y="853833"/>
                    <a:pt x="2333872" y="844706"/>
                    <a:pt x="2316480" y="827314"/>
                  </a:cubicBezTo>
                  <a:cubicBezTo>
                    <a:pt x="2258423" y="769257"/>
                    <a:pt x="2342606" y="830216"/>
                    <a:pt x="2272937" y="783771"/>
                  </a:cubicBezTo>
                  <a:cubicBezTo>
                    <a:pt x="2267131" y="775062"/>
                    <a:pt x="2263693" y="764183"/>
                    <a:pt x="2255520" y="757645"/>
                  </a:cubicBezTo>
                  <a:cubicBezTo>
                    <a:pt x="2248352" y="751911"/>
                    <a:pt x="2237266" y="753660"/>
                    <a:pt x="2229395" y="748937"/>
                  </a:cubicBezTo>
                  <a:cubicBezTo>
                    <a:pt x="2222354" y="744713"/>
                    <a:pt x="2219321" y="735192"/>
                    <a:pt x="2211977" y="731520"/>
                  </a:cubicBezTo>
                  <a:cubicBezTo>
                    <a:pt x="2087613" y="669337"/>
                    <a:pt x="2210452" y="747919"/>
                    <a:pt x="2133600" y="696685"/>
                  </a:cubicBezTo>
                  <a:cubicBezTo>
                    <a:pt x="2122176" y="679549"/>
                    <a:pt x="2115309" y="665550"/>
                    <a:pt x="2098766" y="653142"/>
                  </a:cubicBezTo>
                  <a:cubicBezTo>
                    <a:pt x="2082020" y="640582"/>
                    <a:pt x="2061317" y="633109"/>
                    <a:pt x="2046515" y="618308"/>
                  </a:cubicBezTo>
                  <a:cubicBezTo>
                    <a:pt x="2021696" y="593491"/>
                    <a:pt x="2035929" y="605446"/>
                    <a:pt x="2002972" y="583474"/>
                  </a:cubicBezTo>
                  <a:cubicBezTo>
                    <a:pt x="1949365" y="503061"/>
                    <a:pt x="2017774" y="601976"/>
                    <a:pt x="1968137" y="539931"/>
                  </a:cubicBezTo>
                  <a:cubicBezTo>
                    <a:pt x="1961599" y="531758"/>
                    <a:pt x="1958121" y="521206"/>
                    <a:pt x="1950720" y="513805"/>
                  </a:cubicBezTo>
                  <a:cubicBezTo>
                    <a:pt x="1943319" y="506404"/>
                    <a:pt x="1932472" y="503280"/>
                    <a:pt x="1924595" y="496388"/>
                  </a:cubicBezTo>
                  <a:cubicBezTo>
                    <a:pt x="1854300" y="434879"/>
                    <a:pt x="1910525" y="467581"/>
                    <a:pt x="1846217" y="435428"/>
                  </a:cubicBezTo>
                  <a:cubicBezTo>
                    <a:pt x="1837509" y="426719"/>
                    <a:pt x="1830858" y="415283"/>
                    <a:pt x="1820092" y="409302"/>
                  </a:cubicBezTo>
                  <a:cubicBezTo>
                    <a:pt x="1804043" y="400386"/>
                    <a:pt x="1783116" y="402069"/>
                    <a:pt x="1767840" y="391885"/>
                  </a:cubicBezTo>
                  <a:cubicBezTo>
                    <a:pt x="1748445" y="378955"/>
                    <a:pt x="1738477" y="374776"/>
                    <a:pt x="1724297" y="357051"/>
                  </a:cubicBezTo>
                  <a:cubicBezTo>
                    <a:pt x="1717759" y="348878"/>
                    <a:pt x="1713772" y="338802"/>
                    <a:pt x="1706880" y="330925"/>
                  </a:cubicBezTo>
                  <a:cubicBezTo>
                    <a:pt x="1693363" y="315477"/>
                    <a:pt x="1663337" y="287382"/>
                    <a:pt x="1663337" y="287382"/>
                  </a:cubicBezTo>
                  <a:cubicBezTo>
                    <a:pt x="1648033" y="241469"/>
                    <a:pt x="1664744" y="278620"/>
                    <a:pt x="1628503" y="235131"/>
                  </a:cubicBezTo>
                  <a:cubicBezTo>
                    <a:pt x="1621803" y="227090"/>
                    <a:pt x="1618963" y="215897"/>
                    <a:pt x="1611086" y="209005"/>
                  </a:cubicBezTo>
                  <a:cubicBezTo>
                    <a:pt x="1544533" y="150771"/>
                    <a:pt x="1577839" y="192382"/>
                    <a:pt x="1506583" y="156754"/>
                  </a:cubicBezTo>
                  <a:cubicBezTo>
                    <a:pt x="1494972" y="150948"/>
                    <a:pt x="1484065" y="143442"/>
                    <a:pt x="1471749" y="139337"/>
                  </a:cubicBezTo>
                  <a:cubicBezTo>
                    <a:pt x="1457707" y="134656"/>
                    <a:pt x="1442486" y="134523"/>
                    <a:pt x="1428206" y="130628"/>
                  </a:cubicBezTo>
                  <a:cubicBezTo>
                    <a:pt x="1410494" y="125797"/>
                    <a:pt x="1393372" y="119017"/>
                    <a:pt x="1375955" y="113211"/>
                  </a:cubicBezTo>
                  <a:lnTo>
                    <a:pt x="1271452" y="78377"/>
                  </a:lnTo>
                  <a:lnTo>
                    <a:pt x="1245326" y="69668"/>
                  </a:lnTo>
                  <a:lnTo>
                    <a:pt x="1219200" y="60960"/>
                  </a:lnTo>
                  <a:cubicBezTo>
                    <a:pt x="1213394" y="55154"/>
                    <a:pt x="1209127" y="47214"/>
                    <a:pt x="1201783" y="43542"/>
                  </a:cubicBezTo>
                  <a:cubicBezTo>
                    <a:pt x="1201771" y="43536"/>
                    <a:pt x="1136475" y="21773"/>
                    <a:pt x="1123406" y="17417"/>
                  </a:cubicBezTo>
                  <a:lnTo>
                    <a:pt x="1097280" y="8708"/>
                  </a:lnTo>
                  <a:lnTo>
                    <a:pt x="1071155" y="0"/>
                  </a:lnTo>
                  <a:lnTo>
                    <a:pt x="687977" y="8708"/>
                  </a:lnTo>
                  <a:cubicBezTo>
                    <a:pt x="667148" y="10791"/>
                    <a:pt x="656034" y="38465"/>
                    <a:pt x="635726" y="43542"/>
                  </a:cubicBezTo>
                  <a:lnTo>
                    <a:pt x="600892" y="52251"/>
                  </a:lnTo>
                  <a:cubicBezTo>
                    <a:pt x="592183" y="58057"/>
                    <a:pt x="581304" y="61495"/>
                    <a:pt x="574766" y="69668"/>
                  </a:cubicBezTo>
                  <a:cubicBezTo>
                    <a:pt x="540987" y="111891"/>
                    <a:pt x="596932" y="85503"/>
                    <a:pt x="539932" y="104502"/>
                  </a:cubicBezTo>
                  <a:cubicBezTo>
                    <a:pt x="522977" y="155365"/>
                    <a:pt x="544489" y="108653"/>
                    <a:pt x="505097" y="148045"/>
                  </a:cubicBezTo>
                  <a:cubicBezTo>
                    <a:pt x="497696" y="155446"/>
                    <a:pt x="495081" y="166770"/>
                    <a:pt x="487680" y="174171"/>
                  </a:cubicBezTo>
                  <a:cubicBezTo>
                    <a:pt x="480279" y="181572"/>
                    <a:pt x="469432" y="184696"/>
                    <a:pt x="461555" y="191588"/>
                  </a:cubicBezTo>
                  <a:cubicBezTo>
                    <a:pt x="446107" y="205105"/>
                    <a:pt x="432526" y="220617"/>
                    <a:pt x="418012" y="235131"/>
                  </a:cubicBezTo>
                  <a:cubicBezTo>
                    <a:pt x="409303" y="243840"/>
                    <a:pt x="398718" y="251010"/>
                    <a:pt x="391886" y="261257"/>
                  </a:cubicBezTo>
                  <a:cubicBezTo>
                    <a:pt x="338280" y="341665"/>
                    <a:pt x="406687" y="242756"/>
                    <a:pt x="357052" y="304800"/>
                  </a:cubicBezTo>
                  <a:cubicBezTo>
                    <a:pt x="350514" y="312973"/>
                    <a:pt x="346446" y="322979"/>
                    <a:pt x="339635" y="330925"/>
                  </a:cubicBezTo>
                  <a:cubicBezTo>
                    <a:pt x="328948" y="343393"/>
                    <a:pt x="304800" y="365760"/>
                    <a:pt x="304800" y="365760"/>
                  </a:cubicBezTo>
                  <a:cubicBezTo>
                    <a:pt x="284095" y="427877"/>
                    <a:pt x="313454" y="352780"/>
                    <a:pt x="269966" y="418011"/>
                  </a:cubicBezTo>
                  <a:cubicBezTo>
                    <a:pt x="264874" y="425649"/>
                    <a:pt x="265362" y="435926"/>
                    <a:pt x="261257" y="444137"/>
                  </a:cubicBezTo>
                  <a:cubicBezTo>
                    <a:pt x="239948" y="486754"/>
                    <a:pt x="250721" y="455283"/>
                    <a:pt x="226423" y="487680"/>
                  </a:cubicBezTo>
                  <a:cubicBezTo>
                    <a:pt x="226413" y="487693"/>
                    <a:pt x="182885" y="552987"/>
                    <a:pt x="174172" y="566057"/>
                  </a:cubicBezTo>
                  <a:cubicBezTo>
                    <a:pt x="168366" y="574765"/>
                    <a:pt x="160065" y="582253"/>
                    <a:pt x="156755" y="592182"/>
                  </a:cubicBezTo>
                  <a:cubicBezTo>
                    <a:pt x="153852" y="600891"/>
                    <a:pt x="152504" y="610283"/>
                    <a:pt x="148046" y="618308"/>
                  </a:cubicBezTo>
                  <a:cubicBezTo>
                    <a:pt x="137880" y="636607"/>
                    <a:pt x="119832" y="650701"/>
                    <a:pt x="113212" y="670560"/>
                  </a:cubicBezTo>
                  <a:cubicBezTo>
                    <a:pt x="97883" y="716543"/>
                    <a:pt x="109594" y="689049"/>
                    <a:pt x="69669" y="748937"/>
                  </a:cubicBezTo>
                  <a:cubicBezTo>
                    <a:pt x="63863" y="757645"/>
                    <a:pt x="59653" y="767661"/>
                    <a:pt x="52252" y="775062"/>
                  </a:cubicBezTo>
                  <a:lnTo>
                    <a:pt x="17417" y="809897"/>
                  </a:lnTo>
                  <a:cubicBezTo>
                    <a:pt x="6656" y="842180"/>
                    <a:pt x="12814" y="827812"/>
                    <a:pt x="0" y="85344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6023BF-320D-4970-99CD-4FE88CEBB14A}"/>
                </a:ext>
              </a:extLst>
            </p:cNvPr>
            <p:cNvSpPr txBox="1"/>
            <p:nvPr/>
          </p:nvSpPr>
          <p:spPr>
            <a:xfrm>
              <a:off x="5716657" y="5424492"/>
              <a:ext cx="128913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2-phase dome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0FFF0AE-C80D-468D-9392-D8C8A3FDC1A9}"/>
                </a:ext>
              </a:extLst>
            </p:cNvPr>
            <p:cNvCxnSpPr/>
            <p:nvPr/>
          </p:nvCxnSpPr>
          <p:spPr>
            <a:xfrm flipH="1">
              <a:off x="7005792" y="1219200"/>
              <a:ext cx="1564621" cy="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694E4A-E6EF-4F63-A350-EA1655B4140A}"/>
                </a:ext>
              </a:extLst>
            </p:cNvPr>
            <p:cNvSpPr txBox="1"/>
            <p:nvPr/>
          </p:nvSpPr>
          <p:spPr>
            <a:xfrm>
              <a:off x="6814329" y="806158"/>
              <a:ext cx="20346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Isothermal compression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A1DD73C-7D30-4CDD-94D9-A314BC8C5B2C}"/>
                </a:ext>
              </a:extLst>
            </p:cNvPr>
            <p:cNvCxnSpPr>
              <a:cxnSpLocks/>
            </p:cNvCxnSpPr>
            <p:nvPr/>
          </p:nvCxnSpPr>
          <p:spPr>
            <a:xfrm>
              <a:off x="7005792" y="1237846"/>
              <a:ext cx="1" cy="104067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FDEA51-133A-46BB-9EA9-1ED00660CA6B}"/>
                </a:ext>
              </a:extLst>
            </p:cNvPr>
            <p:cNvSpPr txBox="1"/>
            <p:nvPr/>
          </p:nvSpPr>
          <p:spPr>
            <a:xfrm>
              <a:off x="6017252" y="1458741"/>
              <a:ext cx="98854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solidFill>
                    <a:srgbClr val="FF000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Isentropic </a:t>
              </a:r>
            </a:p>
            <a:p>
              <a:r>
                <a:rPr lang="en-US" sz="15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expansion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3534652-D52F-4C01-BBD7-C6C5E70D007B}"/>
                </a:ext>
              </a:extLst>
            </p:cNvPr>
            <p:cNvSpPr/>
            <p:nvPr/>
          </p:nvSpPr>
          <p:spPr>
            <a:xfrm>
              <a:off x="5805488" y="4641056"/>
              <a:ext cx="233362" cy="578644"/>
            </a:xfrm>
            <a:custGeom>
              <a:avLst/>
              <a:gdLst>
                <a:gd name="connsiteX0" fmla="*/ 0 w 233362"/>
                <a:gd name="connsiteY0" fmla="*/ 0 h 578644"/>
                <a:gd name="connsiteX1" fmla="*/ 7143 w 233362"/>
                <a:gd name="connsiteY1" fmla="*/ 11907 h 578644"/>
                <a:gd name="connsiteX2" fmla="*/ 9525 w 233362"/>
                <a:gd name="connsiteY2" fmla="*/ 21432 h 578644"/>
                <a:gd name="connsiteX3" fmla="*/ 14287 w 233362"/>
                <a:gd name="connsiteY3" fmla="*/ 35719 h 578644"/>
                <a:gd name="connsiteX4" fmla="*/ 16668 w 233362"/>
                <a:gd name="connsiteY4" fmla="*/ 42863 h 578644"/>
                <a:gd name="connsiteX5" fmla="*/ 21431 w 233362"/>
                <a:gd name="connsiteY5" fmla="*/ 50007 h 578644"/>
                <a:gd name="connsiteX6" fmla="*/ 28575 w 233362"/>
                <a:gd name="connsiteY6" fmla="*/ 64294 h 578644"/>
                <a:gd name="connsiteX7" fmla="*/ 30956 w 233362"/>
                <a:gd name="connsiteY7" fmla="*/ 71438 h 578644"/>
                <a:gd name="connsiteX8" fmla="*/ 35718 w 233362"/>
                <a:gd name="connsiteY8" fmla="*/ 78582 h 578644"/>
                <a:gd name="connsiteX9" fmla="*/ 38100 w 233362"/>
                <a:gd name="connsiteY9" fmla="*/ 85725 h 578644"/>
                <a:gd name="connsiteX10" fmla="*/ 42862 w 233362"/>
                <a:gd name="connsiteY10" fmla="*/ 92869 h 578644"/>
                <a:gd name="connsiteX11" fmla="*/ 50006 w 233362"/>
                <a:gd name="connsiteY11" fmla="*/ 107157 h 578644"/>
                <a:gd name="connsiteX12" fmla="*/ 59531 w 233362"/>
                <a:gd name="connsiteY12" fmla="*/ 128588 h 578644"/>
                <a:gd name="connsiteX13" fmla="*/ 64293 w 233362"/>
                <a:gd name="connsiteY13" fmla="*/ 145257 h 578644"/>
                <a:gd name="connsiteX14" fmla="*/ 69056 w 233362"/>
                <a:gd name="connsiteY14" fmla="*/ 159544 h 578644"/>
                <a:gd name="connsiteX15" fmla="*/ 71437 w 233362"/>
                <a:gd name="connsiteY15" fmla="*/ 166688 h 578644"/>
                <a:gd name="connsiteX16" fmla="*/ 73818 w 233362"/>
                <a:gd name="connsiteY16" fmla="*/ 173832 h 578644"/>
                <a:gd name="connsiteX17" fmla="*/ 78581 w 233362"/>
                <a:gd name="connsiteY17" fmla="*/ 195263 h 578644"/>
                <a:gd name="connsiteX18" fmla="*/ 83343 w 233362"/>
                <a:gd name="connsiteY18" fmla="*/ 209550 h 578644"/>
                <a:gd name="connsiteX19" fmla="*/ 88106 w 233362"/>
                <a:gd name="connsiteY19" fmla="*/ 216694 h 578644"/>
                <a:gd name="connsiteX20" fmla="*/ 92868 w 233362"/>
                <a:gd name="connsiteY20" fmla="*/ 233363 h 578644"/>
                <a:gd name="connsiteX21" fmla="*/ 95250 w 233362"/>
                <a:gd name="connsiteY21" fmla="*/ 245269 h 578644"/>
                <a:gd name="connsiteX22" fmla="*/ 97631 w 233362"/>
                <a:gd name="connsiteY22" fmla="*/ 252413 h 578644"/>
                <a:gd name="connsiteX23" fmla="*/ 100012 w 233362"/>
                <a:gd name="connsiteY23" fmla="*/ 261938 h 578644"/>
                <a:gd name="connsiteX24" fmla="*/ 104775 w 233362"/>
                <a:gd name="connsiteY24" fmla="*/ 280988 h 578644"/>
                <a:gd name="connsiteX25" fmla="*/ 109537 w 233362"/>
                <a:gd name="connsiteY25" fmla="*/ 288132 h 578644"/>
                <a:gd name="connsiteX26" fmla="*/ 114300 w 233362"/>
                <a:gd name="connsiteY26" fmla="*/ 302419 h 578644"/>
                <a:gd name="connsiteX27" fmla="*/ 116681 w 233362"/>
                <a:gd name="connsiteY27" fmla="*/ 309563 h 578644"/>
                <a:gd name="connsiteX28" fmla="*/ 119062 w 233362"/>
                <a:gd name="connsiteY28" fmla="*/ 319088 h 578644"/>
                <a:gd name="connsiteX29" fmla="*/ 123825 w 233362"/>
                <a:gd name="connsiteY29" fmla="*/ 333375 h 578644"/>
                <a:gd name="connsiteX30" fmla="*/ 128587 w 233362"/>
                <a:gd name="connsiteY30" fmla="*/ 357188 h 578644"/>
                <a:gd name="connsiteX31" fmla="*/ 138112 w 233362"/>
                <a:gd name="connsiteY31" fmla="*/ 371475 h 578644"/>
                <a:gd name="connsiteX32" fmla="*/ 140493 w 233362"/>
                <a:gd name="connsiteY32" fmla="*/ 378619 h 578644"/>
                <a:gd name="connsiteX33" fmla="*/ 150018 w 233362"/>
                <a:gd name="connsiteY33" fmla="*/ 392907 h 578644"/>
                <a:gd name="connsiteX34" fmla="*/ 152400 w 233362"/>
                <a:gd name="connsiteY34" fmla="*/ 400050 h 578644"/>
                <a:gd name="connsiteX35" fmla="*/ 157162 w 233362"/>
                <a:gd name="connsiteY35" fmla="*/ 407194 h 578644"/>
                <a:gd name="connsiteX36" fmla="*/ 161925 w 233362"/>
                <a:gd name="connsiteY36" fmla="*/ 421482 h 578644"/>
                <a:gd name="connsiteX37" fmla="*/ 171450 w 233362"/>
                <a:gd name="connsiteY37" fmla="*/ 435769 h 578644"/>
                <a:gd name="connsiteX38" fmla="*/ 176212 w 233362"/>
                <a:gd name="connsiteY38" fmla="*/ 450057 h 578644"/>
                <a:gd name="connsiteX39" fmla="*/ 178593 w 233362"/>
                <a:gd name="connsiteY39" fmla="*/ 457200 h 578644"/>
                <a:gd name="connsiteX40" fmla="*/ 183356 w 233362"/>
                <a:gd name="connsiteY40" fmla="*/ 478632 h 578644"/>
                <a:gd name="connsiteX41" fmla="*/ 188118 w 233362"/>
                <a:gd name="connsiteY41" fmla="*/ 492919 h 578644"/>
                <a:gd name="connsiteX42" fmla="*/ 192881 w 233362"/>
                <a:gd name="connsiteY42" fmla="*/ 500063 h 578644"/>
                <a:gd name="connsiteX43" fmla="*/ 200025 w 233362"/>
                <a:gd name="connsiteY43" fmla="*/ 523875 h 578644"/>
                <a:gd name="connsiteX44" fmla="*/ 202406 w 233362"/>
                <a:gd name="connsiteY44" fmla="*/ 531019 h 578644"/>
                <a:gd name="connsiteX45" fmla="*/ 207168 w 233362"/>
                <a:gd name="connsiteY45" fmla="*/ 538163 h 578644"/>
                <a:gd name="connsiteX46" fmla="*/ 209550 w 233362"/>
                <a:gd name="connsiteY46" fmla="*/ 545307 h 578644"/>
                <a:gd name="connsiteX47" fmla="*/ 214312 w 233362"/>
                <a:gd name="connsiteY47" fmla="*/ 552450 h 578644"/>
                <a:gd name="connsiteX48" fmla="*/ 219075 w 233362"/>
                <a:gd name="connsiteY48" fmla="*/ 561975 h 578644"/>
                <a:gd name="connsiteX49" fmla="*/ 226218 w 233362"/>
                <a:gd name="connsiteY49" fmla="*/ 566738 h 578644"/>
                <a:gd name="connsiteX50" fmla="*/ 233362 w 233362"/>
                <a:gd name="connsiteY50" fmla="*/ 578644 h 57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33362" h="578644">
                  <a:moveTo>
                    <a:pt x="0" y="0"/>
                  </a:moveTo>
                  <a:cubicBezTo>
                    <a:pt x="2381" y="3969"/>
                    <a:pt x="5263" y="7677"/>
                    <a:pt x="7143" y="11907"/>
                  </a:cubicBezTo>
                  <a:cubicBezTo>
                    <a:pt x="8472" y="14898"/>
                    <a:pt x="8585" y="18297"/>
                    <a:pt x="9525" y="21432"/>
                  </a:cubicBezTo>
                  <a:cubicBezTo>
                    <a:pt x="10968" y="26240"/>
                    <a:pt x="12700" y="30957"/>
                    <a:pt x="14287" y="35719"/>
                  </a:cubicBezTo>
                  <a:cubicBezTo>
                    <a:pt x="15081" y="38100"/>
                    <a:pt x="15276" y="40775"/>
                    <a:pt x="16668" y="42863"/>
                  </a:cubicBezTo>
                  <a:lnTo>
                    <a:pt x="21431" y="50007"/>
                  </a:lnTo>
                  <a:cubicBezTo>
                    <a:pt x="27416" y="67963"/>
                    <a:pt x="19341" y="45827"/>
                    <a:pt x="28575" y="64294"/>
                  </a:cubicBezTo>
                  <a:cubicBezTo>
                    <a:pt x="29698" y="66539"/>
                    <a:pt x="29834" y="69193"/>
                    <a:pt x="30956" y="71438"/>
                  </a:cubicBezTo>
                  <a:cubicBezTo>
                    <a:pt x="32236" y="73998"/>
                    <a:pt x="34438" y="76022"/>
                    <a:pt x="35718" y="78582"/>
                  </a:cubicBezTo>
                  <a:cubicBezTo>
                    <a:pt x="36841" y="80827"/>
                    <a:pt x="36977" y="83480"/>
                    <a:pt x="38100" y="85725"/>
                  </a:cubicBezTo>
                  <a:cubicBezTo>
                    <a:pt x="39380" y="88285"/>
                    <a:pt x="41582" y="90309"/>
                    <a:pt x="42862" y="92869"/>
                  </a:cubicBezTo>
                  <a:cubicBezTo>
                    <a:pt x="52716" y="112579"/>
                    <a:pt x="36362" y="86692"/>
                    <a:pt x="50006" y="107157"/>
                  </a:cubicBezTo>
                  <a:cubicBezTo>
                    <a:pt x="55673" y="124159"/>
                    <a:pt x="51983" y="117267"/>
                    <a:pt x="59531" y="128588"/>
                  </a:cubicBezTo>
                  <a:cubicBezTo>
                    <a:pt x="67545" y="152635"/>
                    <a:pt x="55307" y="115307"/>
                    <a:pt x="64293" y="145257"/>
                  </a:cubicBezTo>
                  <a:cubicBezTo>
                    <a:pt x="65736" y="150065"/>
                    <a:pt x="67468" y="154782"/>
                    <a:pt x="69056" y="159544"/>
                  </a:cubicBezTo>
                  <a:lnTo>
                    <a:pt x="71437" y="166688"/>
                  </a:lnTo>
                  <a:cubicBezTo>
                    <a:pt x="72231" y="169069"/>
                    <a:pt x="73326" y="171371"/>
                    <a:pt x="73818" y="173832"/>
                  </a:cubicBezTo>
                  <a:cubicBezTo>
                    <a:pt x="75176" y="180622"/>
                    <a:pt x="76565" y="188544"/>
                    <a:pt x="78581" y="195263"/>
                  </a:cubicBezTo>
                  <a:cubicBezTo>
                    <a:pt x="80023" y="200071"/>
                    <a:pt x="80558" y="205373"/>
                    <a:pt x="83343" y="209550"/>
                  </a:cubicBezTo>
                  <a:lnTo>
                    <a:pt x="88106" y="216694"/>
                  </a:lnTo>
                  <a:cubicBezTo>
                    <a:pt x="90758" y="224652"/>
                    <a:pt x="90874" y="224389"/>
                    <a:pt x="92868" y="233363"/>
                  </a:cubicBezTo>
                  <a:cubicBezTo>
                    <a:pt x="93746" y="237314"/>
                    <a:pt x="94268" y="241343"/>
                    <a:pt x="95250" y="245269"/>
                  </a:cubicBezTo>
                  <a:cubicBezTo>
                    <a:pt x="95859" y="247704"/>
                    <a:pt x="96941" y="249999"/>
                    <a:pt x="97631" y="252413"/>
                  </a:cubicBezTo>
                  <a:cubicBezTo>
                    <a:pt x="98530" y="255560"/>
                    <a:pt x="99302" y="258743"/>
                    <a:pt x="100012" y="261938"/>
                  </a:cubicBezTo>
                  <a:cubicBezTo>
                    <a:pt x="101100" y="266836"/>
                    <a:pt x="102220" y="275878"/>
                    <a:pt x="104775" y="280988"/>
                  </a:cubicBezTo>
                  <a:cubicBezTo>
                    <a:pt x="106055" y="283548"/>
                    <a:pt x="108375" y="285517"/>
                    <a:pt x="109537" y="288132"/>
                  </a:cubicBezTo>
                  <a:cubicBezTo>
                    <a:pt x="111576" y="292719"/>
                    <a:pt x="112712" y="297657"/>
                    <a:pt x="114300" y="302419"/>
                  </a:cubicBezTo>
                  <a:cubicBezTo>
                    <a:pt x="115094" y="304800"/>
                    <a:pt x="116072" y="307128"/>
                    <a:pt x="116681" y="309563"/>
                  </a:cubicBezTo>
                  <a:cubicBezTo>
                    <a:pt x="117475" y="312738"/>
                    <a:pt x="118122" y="315953"/>
                    <a:pt x="119062" y="319088"/>
                  </a:cubicBezTo>
                  <a:cubicBezTo>
                    <a:pt x="120505" y="323896"/>
                    <a:pt x="123825" y="333375"/>
                    <a:pt x="123825" y="333375"/>
                  </a:cubicBezTo>
                  <a:cubicBezTo>
                    <a:pt x="124416" y="337514"/>
                    <a:pt x="125390" y="351434"/>
                    <a:pt x="128587" y="357188"/>
                  </a:cubicBezTo>
                  <a:cubicBezTo>
                    <a:pt x="131367" y="362191"/>
                    <a:pt x="138112" y="371475"/>
                    <a:pt x="138112" y="371475"/>
                  </a:cubicBezTo>
                  <a:cubicBezTo>
                    <a:pt x="138906" y="373856"/>
                    <a:pt x="139274" y="376425"/>
                    <a:pt x="140493" y="378619"/>
                  </a:cubicBezTo>
                  <a:cubicBezTo>
                    <a:pt x="143273" y="383623"/>
                    <a:pt x="148207" y="387477"/>
                    <a:pt x="150018" y="392907"/>
                  </a:cubicBezTo>
                  <a:cubicBezTo>
                    <a:pt x="150812" y="395288"/>
                    <a:pt x="151277" y="397805"/>
                    <a:pt x="152400" y="400050"/>
                  </a:cubicBezTo>
                  <a:cubicBezTo>
                    <a:pt x="153680" y="402610"/>
                    <a:pt x="156000" y="404579"/>
                    <a:pt x="157162" y="407194"/>
                  </a:cubicBezTo>
                  <a:cubicBezTo>
                    <a:pt x="159201" y="411782"/>
                    <a:pt x="159140" y="417305"/>
                    <a:pt x="161925" y="421482"/>
                  </a:cubicBezTo>
                  <a:lnTo>
                    <a:pt x="171450" y="435769"/>
                  </a:lnTo>
                  <a:lnTo>
                    <a:pt x="176212" y="450057"/>
                  </a:lnTo>
                  <a:cubicBezTo>
                    <a:pt x="177006" y="452438"/>
                    <a:pt x="178101" y="454739"/>
                    <a:pt x="178593" y="457200"/>
                  </a:cubicBezTo>
                  <a:cubicBezTo>
                    <a:pt x="179952" y="463991"/>
                    <a:pt x="181340" y="471911"/>
                    <a:pt x="183356" y="478632"/>
                  </a:cubicBezTo>
                  <a:cubicBezTo>
                    <a:pt x="184798" y="483440"/>
                    <a:pt x="185333" y="488742"/>
                    <a:pt x="188118" y="492919"/>
                  </a:cubicBezTo>
                  <a:lnTo>
                    <a:pt x="192881" y="500063"/>
                  </a:lnTo>
                  <a:cubicBezTo>
                    <a:pt x="196480" y="514462"/>
                    <a:pt x="194225" y="506477"/>
                    <a:pt x="200025" y="523875"/>
                  </a:cubicBezTo>
                  <a:cubicBezTo>
                    <a:pt x="200819" y="526256"/>
                    <a:pt x="201014" y="528930"/>
                    <a:pt x="202406" y="531019"/>
                  </a:cubicBezTo>
                  <a:cubicBezTo>
                    <a:pt x="203993" y="533400"/>
                    <a:pt x="205888" y="535603"/>
                    <a:pt x="207168" y="538163"/>
                  </a:cubicBezTo>
                  <a:cubicBezTo>
                    <a:pt x="208291" y="540408"/>
                    <a:pt x="208427" y="543062"/>
                    <a:pt x="209550" y="545307"/>
                  </a:cubicBezTo>
                  <a:cubicBezTo>
                    <a:pt x="210830" y="547866"/>
                    <a:pt x="212892" y="549965"/>
                    <a:pt x="214312" y="552450"/>
                  </a:cubicBezTo>
                  <a:cubicBezTo>
                    <a:pt x="216073" y="555532"/>
                    <a:pt x="216803" y="559248"/>
                    <a:pt x="219075" y="561975"/>
                  </a:cubicBezTo>
                  <a:cubicBezTo>
                    <a:pt x="220907" y="564174"/>
                    <a:pt x="223837" y="565150"/>
                    <a:pt x="226218" y="566738"/>
                  </a:cubicBezTo>
                  <a:cubicBezTo>
                    <a:pt x="231965" y="575359"/>
                    <a:pt x="229701" y="571322"/>
                    <a:pt x="233362" y="578644"/>
                  </a:cubicBezTo>
                </a:path>
              </a:pathLst>
            </a:custGeom>
            <a:noFill/>
            <a:ln w="38100">
              <a:solidFill>
                <a:schemeClr val="tx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8BE429-15BF-413A-A3F8-ACA690938DB5}"/>
                </a:ext>
              </a:extLst>
            </p:cNvPr>
            <p:cNvSpPr txBox="1"/>
            <p:nvPr/>
          </p:nvSpPr>
          <p:spPr>
            <a:xfrm>
              <a:off x="4803597" y="4331511"/>
              <a:ext cx="101316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Isenthalpic</a:t>
              </a:r>
            </a:p>
            <a:p>
              <a:r>
                <a:rPr lang="en-US" sz="1500" dirty="0">
                  <a:solidFill>
                    <a:srgbClr val="FF000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expansion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87516D-4F8B-427F-94BF-2D954C9BFA77}"/>
              </a:ext>
            </a:extLst>
          </p:cNvPr>
          <p:cNvSpPr txBox="1"/>
          <p:nvPr/>
        </p:nvSpPr>
        <p:spPr>
          <a:xfrm>
            <a:off x="142035" y="110914"/>
            <a:ext cx="442996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 of state properties</a:t>
            </a:r>
          </a:p>
          <a:p>
            <a:r>
              <a:rPr lang="en-US" sz="34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thermodynamic analyses</a:t>
            </a:r>
          </a:p>
        </p:txBody>
      </p:sp>
    </p:spTree>
    <p:extLst>
      <p:ext uri="{BB962C8B-B14F-4D97-AF65-F5344CB8AC3E}">
        <p14:creationId xmlns:p14="http://schemas.microsoft.com/office/powerpoint/2010/main" val="3218510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61662" y="789549"/>
            <a:ext cx="3281782" cy="1855023"/>
          </a:xfrm>
        </p:spPr>
        <p:txBody>
          <a:bodyPr/>
          <a:lstStyle/>
          <a:p>
            <a:r>
              <a:rPr lang="en-US" sz="3000" b="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NIST Thermophysical Properties of Fluid Systems </a:t>
            </a:r>
            <a:r>
              <a:rPr lang="en-US" sz="2000" b="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2000" b="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https://webbook.nist.gov/chemistry/fluid/</a:t>
            </a:r>
            <a:r>
              <a:rPr lang="en-US" sz="2000" b="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br>
              <a:rPr lang="en-US" sz="3000" b="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3000" b="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7516D-4F8B-427F-94BF-2D954C9BFA77}"/>
              </a:ext>
            </a:extLst>
          </p:cNvPr>
          <p:cNvSpPr txBox="1"/>
          <p:nvPr/>
        </p:nvSpPr>
        <p:spPr>
          <a:xfrm>
            <a:off x="142035" y="110914"/>
            <a:ext cx="442996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 of state properties</a:t>
            </a:r>
          </a:p>
          <a:p>
            <a:r>
              <a:rPr lang="en-US" sz="34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thermodynamic analyses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7F95A-361F-4AD6-847E-9D4BA6879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656"/>
          <a:stretch/>
        </p:blipFill>
        <p:spPr>
          <a:xfrm>
            <a:off x="379440" y="2777872"/>
            <a:ext cx="8385119" cy="309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Goals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384BDA-FCD5-4105-9846-8E32B41318E9}"/>
              </a:ext>
            </a:extLst>
          </p:cNvPr>
          <p:cNvSpPr txBox="1"/>
          <p:nvPr/>
        </p:nvSpPr>
        <p:spPr>
          <a:xfrm>
            <a:off x="341948" y="994122"/>
            <a:ext cx="85734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Revise important definitions in thermodynamics</a:t>
            </a:r>
          </a:p>
          <a:p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    – system and surrounding, state properties,  </a:t>
            </a:r>
          </a:p>
          <a:p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       derived properties, processes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Revise laws of thermodynamics and learn how to apply them to cryogenic systems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Learn about ‘ideal’ thermodynamic processes and their application to cryogenic systems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Prepare background for analyzing real-world helium liquefaction and refrigeration cycles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D81771-070D-4437-A349-B09A95FEC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</p:spTree>
    <p:extLst>
      <p:ext uri="{BB962C8B-B14F-4D97-AF65-F5344CB8AC3E}">
        <p14:creationId xmlns:p14="http://schemas.microsoft.com/office/powerpoint/2010/main" val="726732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7516D-4F8B-427F-94BF-2D954C9BFA77}"/>
              </a:ext>
            </a:extLst>
          </p:cNvPr>
          <p:cNvSpPr txBox="1"/>
          <p:nvPr/>
        </p:nvSpPr>
        <p:spPr>
          <a:xfrm>
            <a:off x="838200" y="110914"/>
            <a:ext cx="746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to use the NIST webbook?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DB2956-F0D1-47E3-9216-BAF78B79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50" y="995681"/>
            <a:ext cx="4123608" cy="780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50EB7-BE69-476B-82E7-C9AEC3E87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49" y="1983978"/>
            <a:ext cx="7549081" cy="1526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AC064C-EDF0-4F52-92C1-455C9DBAE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870" r="1280" b="50987"/>
          <a:stretch/>
        </p:blipFill>
        <p:spPr>
          <a:xfrm>
            <a:off x="168950" y="3871386"/>
            <a:ext cx="4612719" cy="21280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0CFD01-D5DC-4B95-AB7C-E1967D50E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0" t="49013" r="7932" b="3456"/>
          <a:stretch/>
        </p:blipFill>
        <p:spPr>
          <a:xfrm>
            <a:off x="4860063" y="3862021"/>
            <a:ext cx="4112573" cy="212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38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BADEEA-4633-4A87-8175-B9FAD96C2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788023"/>
            <a:ext cx="5897245" cy="20501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5683099-7188-4F96-BD5A-919DBE7CA469}"/>
              </a:ext>
            </a:extLst>
          </p:cNvPr>
          <p:cNvGrpSpPr/>
          <p:nvPr/>
        </p:nvGrpSpPr>
        <p:grpSpPr>
          <a:xfrm>
            <a:off x="2377441" y="3202607"/>
            <a:ext cx="5090160" cy="2740993"/>
            <a:chOff x="2377441" y="3202607"/>
            <a:chExt cx="5090160" cy="274099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2EEEF84-6ADA-4CFF-862A-DB0EA5A6D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42" t="19722" r="26297" b="21865"/>
            <a:stretch/>
          </p:blipFill>
          <p:spPr>
            <a:xfrm>
              <a:off x="2377441" y="3202607"/>
              <a:ext cx="5090160" cy="269767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1DC981-044A-4B06-A39D-0A603E9F6EE8}"/>
                </a:ext>
              </a:extLst>
            </p:cNvPr>
            <p:cNvSpPr/>
            <p:nvPr/>
          </p:nvSpPr>
          <p:spPr>
            <a:xfrm>
              <a:off x="2692400" y="5262880"/>
              <a:ext cx="3952240" cy="68072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271956A-FB60-4C9D-B93B-89C2E142E700}"/>
              </a:ext>
            </a:extLst>
          </p:cNvPr>
          <p:cNvSpPr txBox="1"/>
          <p:nvPr/>
        </p:nvSpPr>
        <p:spPr>
          <a:xfrm>
            <a:off x="838200" y="110914"/>
            <a:ext cx="746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to use the NIST webbook?</a:t>
            </a:r>
          </a:p>
        </p:txBody>
      </p:sp>
    </p:spTree>
    <p:extLst>
      <p:ext uri="{BB962C8B-B14F-4D97-AF65-F5344CB8AC3E}">
        <p14:creationId xmlns:p14="http://schemas.microsoft.com/office/powerpoint/2010/main" val="334053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6BA404-F675-4DD0-8FE2-6AE69DDCA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35706"/>
            <a:ext cx="9144000" cy="20743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833AC1-0504-4653-9355-C94905129C62}"/>
              </a:ext>
            </a:extLst>
          </p:cNvPr>
          <p:cNvSpPr txBox="1"/>
          <p:nvPr/>
        </p:nvSpPr>
        <p:spPr>
          <a:xfrm>
            <a:off x="838200" y="110914"/>
            <a:ext cx="746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to use the NIST webbook?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A5408-3627-42FF-9F1B-427877270C06}"/>
              </a:ext>
            </a:extLst>
          </p:cNvPr>
          <p:cNvSpPr txBox="1"/>
          <p:nvPr/>
        </p:nvSpPr>
        <p:spPr>
          <a:xfrm>
            <a:off x="496397" y="4846320"/>
            <a:ext cx="8151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from this table can be copied to a spreadsheet or exported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 a tab-delimited file.</a:t>
            </a:r>
          </a:p>
        </p:txBody>
      </p:sp>
    </p:spTree>
    <p:extLst>
      <p:ext uri="{BB962C8B-B14F-4D97-AF65-F5344CB8AC3E}">
        <p14:creationId xmlns:p14="http://schemas.microsoft.com/office/powerpoint/2010/main" val="1435783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7437B6-841A-4773-8BF1-0946B88AB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3FB660-BEEF-4744-BF4E-BF2AB46B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References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8BF8D-770F-485B-90AC-7A3CCAF2D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358B7B3-AF7A-48E6-A73D-3E8F20F75092}"/>
              </a:ext>
            </a:extLst>
          </p:cNvPr>
          <p:cNvSpPr txBox="1">
            <a:spLocks/>
          </p:cNvSpPr>
          <p:nvPr/>
        </p:nvSpPr>
        <p:spPr>
          <a:xfrm>
            <a:off x="685800" y="1143000"/>
            <a:ext cx="7772400" cy="4572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R. Barron, “Cryogenic Systems”, Oxford University Press; 2</a:t>
            </a:r>
            <a:r>
              <a:rPr lang="en-US" sz="2200" baseline="30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nd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edition (June 13, 1985).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NIST database: Thermophysical Properties of Fluid Systems, 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https://webbook.nist.gov/chemistry/fluid/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nice explanation of reversible processes - https://chem.libretexts.org/Bookshelves/General_Chemistry/Map%3A_Principles_of_Modern_Chemistry_(Oxtoby_et_al.)/Unit_4%3A_Equilibrium_in_Chemical_Reactions/13%3A_Spontaneous_Processes_and_Thermodynamic_Equilibrium/13.4%3A_Entropy_Changes_in_Reversible_Processes  </a:t>
            </a:r>
          </a:p>
        </p:txBody>
      </p:sp>
    </p:spTree>
    <p:extLst>
      <p:ext uri="{BB962C8B-B14F-4D97-AF65-F5344CB8AC3E}">
        <p14:creationId xmlns:p14="http://schemas.microsoft.com/office/powerpoint/2010/main" val="146410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Definitions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AFC243-C64C-421D-ADDE-AB21ABCE534A}"/>
              </a:ext>
            </a:extLst>
          </p:cNvPr>
          <p:cNvSpPr txBox="1"/>
          <p:nvPr/>
        </p:nvSpPr>
        <p:spPr>
          <a:xfrm>
            <a:off x="433389" y="822960"/>
            <a:ext cx="8339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Thermodynamic system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the specified region in which heat, work, and mass transfer are being studied.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Surrounding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everything else other than the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Thermodynamic boundary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a surface separating the system from the surrounding.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400B42-54F9-4868-A925-DECBB5BD9422}"/>
              </a:ext>
            </a:extLst>
          </p:cNvPr>
          <p:cNvGrpSpPr/>
          <p:nvPr/>
        </p:nvGrpSpPr>
        <p:grpSpPr>
          <a:xfrm>
            <a:off x="1595120" y="2834640"/>
            <a:ext cx="5811520" cy="3312160"/>
            <a:chOff x="1595120" y="2407920"/>
            <a:chExt cx="5811520" cy="331216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C42E1C4-9055-42E8-B172-89A6D13D149B}"/>
                </a:ext>
              </a:extLst>
            </p:cNvPr>
            <p:cNvSpPr/>
            <p:nvPr/>
          </p:nvSpPr>
          <p:spPr>
            <a:xfrm>
              <a:off x="3698240" y="3429000"/>
              <a:ext cx="1666240" cy="1021080"/>
            </a:xfrm>
            <a:prstGeom prst="ellipse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DCC9E0D3-E531-40B3-A604-D59A017B3687}"/>
                </a:ext>
              </a:extLst>
            </p:cNvPr>
            <p:cNvSpPr/>
            <p:nvPr/>
          </p:nvSpPr>
          <p:spPr>
            <a:xfrm>
              <a:off x="1595120" y="2407920"/>
              <a:ext cx="5811520" cy="3312160"/>
            </a:xfrm>
            <a:prstGeom prst="cloud">
              <a:avLst/>
            </a:prstGeom>
            <a:noFill/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4C746C-C309-48EB-9882-0892DF86B9CA}"/>
                </a:ext>
              </a:extLst>
            </p:cNvPr>
            <p:cNvSpPr txBox="1"/>
            <p:nvPr/>
          </p:nvSpPr>
          <p:spPr>
            <a:xfrm>
              <a:off x="4055009" y="3708707"/>
              <a:ext cx="10736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System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6C3236-630C-44F1-AB25-6364C75B3A4B}"/>
                </a:ext>
              </a:extLst>
            </p:cNvPr>
            <p:cNvSpPr txBox="1"/>
            <p:nvPr/>
          </p:nvSpPr>
          <p:spPr>
            <a:xfrm>
              <a:off x="1890929" y="4530940"/>
              <a:ext cx="1721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Surrounding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912E15-24CF-413B-B36A-047A4C1CAF6E}"/>
                </a:ext>
              </a:extLst>
            </p:cNvPr>
            <p:cNvSpPr txBox="1"/>
            <p:nvPr/>
          </p:nvSpPr>
          <p:spPr>
            <a:xfrm>
              <a:off x="5688157" y="3021985"/>
              <a:ext cx="1394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Boundary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48124B2-360C-4121-A7A1-3AC3777AA600}"/>
                </a:ext>
              </a:extLst>
            </p:cNvPr>
            <p:cNvCxnSpPr>
              <a:cxnSpLocks/>
              <a:stCxn id="11" idx="1"/>
              <a:endCxn id="4" idx="7"/>
            </p:cNvCxnSpPr>
            <p:nvPr/>
          </p:nvCxnSpPr>
          <p:spPr>
            <a:xfrm flipH="1">
              <a:off x="5120465" y="3252818"/>
              <a:ext cx="567692" cy="325716"/>
            </a:xfrm>
            <a:prstGeom prst="straightConnector1">
              <a:avLst/>
            </a:prstGeom>
            <a:ln w="3175"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7745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Definitions (continued)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77652-A584-4F91-832F-DF0B770CDE18}"/>
              </a:ext>
            </a:extLst>
          </p:cNvPr>
          <p:cNvSpPr txBox="1"/>
          <p:nvPr/>
        </p:nvSpPr>
        <p:spPr>
          <a:xfrm>
            <a:off x="433388" y="822960"/>
            <a:ext cx="857853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Types of thermodynamic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Isolated system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has no exchange of mass or energy with its surrounding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Closed system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exchanges heat but not 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Open system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exchanges both heat and mass with its surrounding</a:t>
            </a: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7326B-0F76-4C2E-8D74-EE1C26202C0F}"/>
              </a:ext>
            </a:extLst>
          </p:cNvPr>
          <p:cNvSpPr txBox="1"/>
          <p:nvPr/>
        </p:nvSpPr>
        <p:spPr>
          <a:xfrm>
            <a:off x="433388" y="3154680"/>
            <a:ext cx="857853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Thermodynamic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Thermodynamic state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the condition of the system at a given time, defined by ‘state’ properties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More details on next 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 state properties define a state of a “homogenous”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Usually, three state properties are needed to define a state of a non-homogenous system (example: two phase, mixture)</a:t>
            </a:r>
          </a:p>
        </p:txBody>
      </p:sp>
    </p:spTree>
    <p:extLst>
      <p:ext uri="{BB962C8B-B14F-4D97-AF65-F5344CB8AC3E}">
        <p14:creationId xmlns:p14="http://schemas.microsoft.com/office/powerpoint/2010/main" val="3069267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Common state properties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E13EC0-1868-42E5-B0C6-3FCB849A2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462" y="1407160"/>
            <a:ext cx="7772400" cy="4343400"/>
          </a:xfrm>
        </p:spPr>
        <p:txBody>
          <a:bodyPr/>
          <a:lstStyle/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 – temperature </a:t>
            </a:r>
          </a:p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 – pressure (force per unit area) 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– volume of the closed system</a:t>
            </a:r>
            <a:endParaRPr lang="en-US" sz="24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– specific volume (inverse of density) </a:t>
            </a:r>
          </a:p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 – internal energy of the closed system</a:t>
            </a:r>
          </a:p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 – internal energy per unit mass (specific internal energy)</a:t>
            </a:r>
          </a:p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 – enthalpy = U + PV  </a:t>
            </a:r>
          </a:p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 – enthalpy per unit mass (specific enthalpy) </a:t>
            </a:r>
          </a:p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 – entropy </a:t>
            </a:r>
          </a:p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 – entropy per unit mass (specific entropy)</a:t>
            </a:r>
          </a:p>
        </p:txBody>
      </p:sp>
    </p:spTree>
    <p:extLst>
      <p:ext uri="{BB962C8B-B14F-4D97-AF65-F5344CB8AC3E}">
        <p14:creationId xmlns:p14="http://schemas.microsoft.com/office/powerpoint/2010/main" val="1433544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Common derived properties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56BC11-655E-4045-9187-823B04A4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46200"/>
            <a:ext cx="7772400" cy="4343400"/>
          </a:xfrm>
        </p:spPr>
        <p:txBody>
          <a:bodyPr/>
          <a:lstStyle/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Some important thermodynamic properties are defined from others, such as the heat capacities, c</a:t>
            </a:r>
            <a:r>
              <a:rPr lang="en-US" sz="2400" baseline="-25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, and </a:t>
            </a:r>
            <a:r>
              <a:rPr lang="en-US" sz="24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2400" baseline="-250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endParaRPr lang="en-US" sz="24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Since typically two properties define the state of the pure fluid in thermodynamics, equations generally have two independent variables </a:t>
            </a:r>
          </a:p>
          <a:p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Derivatives then are partial derivatives with respect to one independent variable with the other held constant </a:t>
            </a:r>
          </a:p>
          <a:p>
            <a:pPr marL="0" indent="0">
              <a:buNone/>
            </a:pPr>
            <a:endParaRPr lang="en-US" sz="24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5E4F41-BA89-4B4C-9111-A11C74B4A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83" y="2213317"/>
            <a:ext cx="1420785" cy="1060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CEF21-FF70-4FF0-8CE5-A4EFF5EF4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940" y="2199719"/>
            <a:ext cx="1475429" cy="108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12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Thermodynamic Path and Process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A668E-456E-4CA2-B9BB-DAE076F9084C}"/>
              </a:ext>
            </a:extLst>
          </p:cNvPr>
          <p:cNvSpPr txBox="1"/>
          <p:nvPr/>
        </p:nvSpPr>
        <p:spPr>
          <a:xfrm>
            <a:off x="433389" y="822960"/>
            <a:ext cx="519525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Thermodynamic Path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path is series of intermediate states that a system takes while going from one (initial) state to another (final) 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21649-76E6-46F6-BB87-9293F349D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" t="14179" r="1604" b="2580"/>
          <a:stretch/>
        </p:blipFill>
        <p:spPr>
          <a:xfrm>
            <a:off x="5628641" y="1095265"/>
            <a:ext cx="3190240" cy="2073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F22D68-E332-44BF-B461-958421C735A3}"/>
              </a:ext>
            </a:extLst>
          </p:cNvPr>
          <p:cNvSpPr txBox="1"/>
          <p:nvPr/>
        </p:nvSpPr>
        <p:spPr>
          <a:xfrm>
            <a:off x="433388" y="2956560"/>
            <a:ext cx="85785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Thermodynamic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Process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defines the type of thermodynamic path taken by the system while going from initial to final state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Isothermal – temperature remained constant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Isobaric – pressure remained constant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Isochoric – volume remained constant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Isentropic – entropy remained constant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Isenthalpic – enthalpy remained constant</a:t>
            </a:r>
          </a:p>
        </p:txBody>
      </p:sp>
    </p:spTree>
    <p:extLst>
      <p:ext uri="{BB962C8B-B14F-4D97-AF65-F5344CB8AC3E}">
        <p14:creationId xmlns:p14="http://schemas.microsoft.com/office/powerpoint/2010/main" val="154261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Equation of state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Dhuley, Tatkowski | USPAS Cryogenic Engineering (February 2025)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9D1AF-6A0E-4B63-846D-331E7C2A6257}"/>
              </a:ext>
            </a:extLst>
          </p:cNvPr>
          <p:cNvSpPr txBox="1"/>
          <p:nvPr/>
        </p:nvSpPr>
        <p:spPr>
          <a:xfrm>
            <a:off x="433388" y="822960"/>
            <a:ext cx="8324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Equation of state (EOS) 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a relation between the state parameters that a system obeys while changing from one state to another.</a:t>
            </a:r>
            <a:endParaRPr lang="en-US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6D433-3C27-4727-8D15-4E8B9989DC70}"/>
              </a:ext>
            </a:extLst>
          </p:cNvPr>
          <p:cNvSpPr txBox="1"/>
          <p:nvPr/>
        </p:nvSpPr>
        <p:spPr>
          <a:xfrm>
            <a:off x="429419" y="2444870"/>
            <a:ext cx="82370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 example is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Ideal gas EOS</a:t>
            </a:r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given by                         where R is universal gas constant/gas molar mass</a:t>
            </a:r>
          </a:p>
          <a:p>
            <a:pPr marL="457200" indent="-457200">
              <a:buFontTx/>
              <a:buChar char="-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good approximation for gases at low pressure and  </a:t>
            </a:r>
          </a:p>
          <a:p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high temperature (far away from critical p and T)</a:t>
            </a:r>
          </a:p>
          <a:p>
            <a:pPr marL="457200" indent="-457200">
              <a:buFontTx/>
              <a:buChar char="-"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‘ideality’ can be evaluated from </a:t>
            </a:r>
            <a:r>
              <a:rPr lang="en-US" sz="2600" u="sng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compressibility factor</a:t>
            </a:r>
          </a:p>
          <a:p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Z = </a:t>
            </a:r>
            <a:r>
              <a:rPr lang="en-US" sz="26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pv</a:t>
            </a: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/RT (an ideal gas has Z = 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91F1E-E97B-47FC-85FF-DDF5836B94C1}"/>
              </a:ext>
            </a:extLst>
          </p:cNvPr>
          <p:cNvSpPr txBox="1"/>
          <p:nvPr/>
        </p:nvSpPr>
        <p:spPr>
          <a:xfrm>
            <a:off x="429419" y="5275006"/>
            <a:ext cx="8104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 EOS have been formulated for real gases, one example is the </a:t>
            </a:r>
            <a:r>
              <a:rPr lang="en-US" sz="2800" b="1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Van der Waals EOS.</a:t>
            </a:r>
            <a:endParaRPr lang="en-US" b="1" dirty="0">
              <a:solidFill>
                <a:srgbClr val="004C9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DB6EDB-A309-4D40-81DA-E8206262F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664" y="2425475"/>
            <a:ext cx="1502750" cy="5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9225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BAB52EC-800C-47DB-856D-403D8606D48A}" vid="{72BDEEEA-038A-4276-9BC1-96D3DCF6C1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Fermi_normalScreen</Template>
  <TotalTime>8731</TotalTime>
  <Words>2501</Words>
  <Application>Microsoft Office PowerPoint</Application>
  <PresentationFormat>On-screen Show (4:3)</PresentationFormat>
  <Paragraphs>314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Helvetica</vt:lpstr>
      <vt:lpstr>Times New Roman</vt:lpstr>
      <vt:lpstr>Fermilab_PPT_090815</vt:lpstr>
      <vt:lpstr>Equation</vt:lpstr>
      <vt:lpstr>PowerPoint Presentation</vt:lpstr>
      <vt:lpstr>Why study thermodynamics in the context of cryogenics?</vt:lpstr>
      <vt:lpstr>Goals</vt:lpstr>
      <vt:lpstr>Definitions</vt:lpstr>
      <vt:lpstr>Definitions (continued)</vt:lpstr>
      <vt:lpstr>Common state properties</vt:lpstr>
      <vt:lpstr>Common derived properties</vt:lpstr>
      <vt:lpstr>Thermodynamic Path and Process</vt:lpstr>
      <vt:lpstr>Equation of state</vt:lpstr>
      <vt:lpstr>Compressibility factor Z for helium</vt:lpstr>
      <vt:lpstr>More about ideal gases</vt:lpstr>
      <vt:lpstr>Reversible process</vt:lpstr>
      <vt:lpstr>Reversible process</vt:lpstr>
      <vt:lpstr>The laws of thermodynamics</vt:lpstr>
      <vt:lpstr>The laws of thermodynamics</vt:lpstr>
      <vt:lpstr>Isothermal compression</vt:lpstr>
      <vt:lpstr>Isothermal compression</vt:lpstr>
      <vt:lpstr>A real helium compressor</vt:lpstr>
      <vt:lpstr>Isentropic expansion</vt:lpstr>
      <vt:lpstr>Isentropic expansion</vt:lpstr>
      <vt:lpstr>Thermodynamically ideal refrigerator</vt:lpstr>
      <vt:lpstr>Thermodynamically ideal refrigerator</vt:lpstr>
      <vt:lpstr>Thermodynamically ideal refrigerator</vt:lpstr>
      <vt:lpstr>Thermodynamically ideal refrigerator</vt:lpstr>
      <vt:lpstr>Isenthalpic expansion</vt:lpstr>
      <vt:lpstr>Isenthalpic expansion</vt:lpstr>
      <vt:lpstr>Isenthalpic expansion</vt:lpstr>
      <vt:lpstr>Temperature entropy chart for helium</vt:lpstr>
      <vt:lpstr>NIST Thermophysical Properties of Fluid Systems (https://webbook.nist.gov/chemistry/fluid/) 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 Dhuley</dc:creator>
  <cp:lastModifiedBy>Irina Novitski x2831,3896 13429N</cp:lastModifiedBy>
  <cp:revision>480</cp:revision>
  <cp:lastPrinted>2014-01-20T19:40:21Z</cp:lastPrinted>
  <dcterms:created xsi:type="dcterms:W3CDTF">2021-03-12T12:26:54Z</dcterms:created>
  <dcterms:modified xsi:type="dcterms:W3CDTF">2025-01-30T20:21:44Z</dcterms:modified>
</cp:coreProperties>
</file>